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0" r:id="rId2"/>
    <p:sldId id="261" r:id="rId3"/>
    <p:sldId id="266" r:id="rId4"/>
    <p:sldId id="263" r:id="rId5"/>
    <p:sldId id="265" r:id="rId6"/>
    <p:sldId id="262"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A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F52FC-9D12-434D-835E-D41099209439}" v="167" dt="2021-09-23T14:28:49.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54146" autoAdjust="0"/>
  </p:normalViewPr>
  <p:slideViewPr>
    <p:cSldViewPr snapToGrid="0">
      <p:cViewPr varScale="1">
        <p:scale>
          <a:sx n="46" d="100"/>
          <a:sy n="46" d="100"/>
        </p:scale>
        <p:origin x="22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Dawson" userId="201b7c1c-3e2f-417c-8d5c-fec2ec2272cb" providerId="ADAL" clId="{AAAF52FC-9D12-434D-835E-D41099209439}"/>
    <pc:docChg chg="undo custSel addSld delSld modSld sldOrd">
      <pc:chgData name="Stephen Dawson" userId="201b7c1c-3e2f-417c-8d5c-fec2ec2272cb" providerId="ADAL" clId="{AAAF52FC-9D12-434D-835E-D41099209439}" dt="2021-09-28T15:53:37.135" v="4503" actId="47"/>
      <pc:docMkLst>
        <pc:docMk/>
      </pc:docMkLst>
      <pc:sldChg chg="delSp new del mod">
        <pc:chgData name="Stephen Dawson" userId="201b7c1c-3e2f-417c-8d5c-fec2ec2272cb" providerId="ADAL" clId="{AAAF52FC-9D12-434D-835E-D41099209439}" dt="2021-09-15T09:38:07.828" v="7" actId="47"/>
        <pc:sldMkLst>
          <pc:docMk/>
          <pc:sldMk cId="2959057279" sldId="256"/>
        </pc:sldMkLst>
        <pc:spChg chg="del">
          <ac:chgData name="Stephen Dawson" userId="201b7c1c-3e2f-417c-8d5c-fec2ec2272cb" providerId="ADAL" clId="{AAAF52FC-9D12-434D-835E-D41099209439}" dt="2021-09-15T09:35:43.026" v="4" actId="478"/>
          <ac:spMkLst>
            <pc:docMk/>
            <pc:sldMk cId="2959057279" sldId="256"/>
            <ac:spMk id="2" creationId="{7F168CA7-6FFE-48CA-8781-5E740E24EE79}"/>
          </ac:spMkLst>
        </pc:spChg>
        <pc:spChg chg="del">
          <ac:chgData name="Stephen Dawson" userId="201b7c1c-3e2f-417c-8d5c-fec2ec2272cb" providerId="ADAL" clId="{AAAF52FC-9D12-434D-835E-D41099209439}" dt="2021-09-15T09:35:44.668" v="5" actId="478"/>
          <ac:spMkLst>
            <pc:docMk/>
            <pc:sldMk cId="2959057279" sldId="256"/>
            <ac:spMk id="3" creationId="{6C6B24CA-2788-4E98-8922-F4C57DCC92F4}"/>
          </ac:spMkLst>
        </pc:spChg>
      </pc:sldChg>
      <pc:sldChg chg="delSp add del mod">
        <pc:chgData name="Stephen Dawson" userId="201b7c1c-3e2f-417c-8d5c-fec2ec2272cb" providerId="ADAL" clId="{AAAF52FC-9D12-434D-835E-D41099209439}" dt="2021-09-15T09:38:07.828" v="7" actId="47"/>
        <pc:sldMkLst>
          <pc:docMk/>
          <pc:sldMk cId="1766470733" sldId="257"/>
        </pc:sldMkLst>
        <pc:spChg chg="del">
          <ac:chgData name="Stephen Dawson" userId="201b7c1c-3e2f-417c-8d5c-fec2ec2272cb" providerId="ADAL" clId="{AAAF52FC-9D12-434D-835E-D41099209439}" dt="2021-09-15T09:35:40.039" v="2" actId="478"/>
          <ac:spMkLst>
            <pc:docMk/>
            <pc:sldMk cId="1766470733" sldId="257"/>
            <ac:spMk id="2" creationId="{7F168CA7-6FFE-48CA-8781-5E740E24EE79}"/>
          </ac:spMkLst>
        </pc:spChg>
        <pc:spChg chg="del">
          <ac:chgData name="Stephen Dawson" userId="201b7c1c-3e2f-417c-8d5c-fec2ec2272cb" providerId="ADAL" clId="{AAAF52FC-9D12-434D-835E-D41099209439}" dt="2021-09-15T09:35:40.827" v="3" actId="478"/>
          <ac:spMkLst>
            <pc:docMk/>
            <pc:sldMk cId="1766470733" sldId="257"/>
            <ac:spMk id="3" creationId="{6C6B24CA-2788-4E98-8922-F4C57DCC92F4}"/>
          </ac:spMkLst>
        </pc:spChg>
      </pc:sldChg>
      <pc:sldChg chg="addSp delSp modSp add mod setBg">
        <pc:chgData name="Stephen Dawson" userId="201b7c1c-3e2f-417c-8d5c-fec2ec2272cb" providerId="ADAL" clId="{AAAF52FC-9D12-434D-835E-D41099209439}" dt="2021-09-15T09:59:01.741" v="168" actId="1076"/>
        <pc:sldMkLst>
          <pc:docMk/>
          <pc:sldMk cId="2744752978" sldId="260"/>
        </pc:sldMkLst>
        <pc:spChg chg="del">
          <ac:chgData name="Stephen Dawson" userId="201b7c1c-3e2f-417c-8d5c-fec2ec2272cb" providerId="ADAL" clId="{AAAF52FC-9D12-434D-835E-D41099209439}" dt="2021-09-15T09:41:54.121" v="76" actId="478"/>
          <ac:spMkLst>
            <pc:docMk/>
            <pc:sldMk cId="2744752978" sldId="260"/>
            <ac:spMk id="2" creationId="{2603B1C3-3346-441F-8EC1-A2AF78A9C41D}"/>
          </ac:spMkLst>
        </pc:spChg>
        <pc:spChg chg="del">
          <ac:chgData name="Stephen Dawson" userId="201b7c1c-3e2f-417c-8d5c-fec2ec2272cb" providerId="ADAL" clId="{AAAF52FC-9D12-434D-835E-D41099209439}" dt="2021-09-15T09:41:53.169" v="75" actId="478"/>
          <ac:spMkLst>
            <pc:docMk/>
            <pc:sldMk cId="2744752978" sldId="260"/>
            <ac:spMk id="3" creationId="{EEB5BC48-2853-4992-BF9A-4F6372FAC375}"/>
          </ac:spMkLst>
        </pc:spChg>
        <pc:spChg chg="add mod ord">
          <ac:chgData name="Stephen Dawson" userId="201b7c1c-3e2f-417c-8d5c-fec2ec2272cb" providerId="ADAL" clId="{AAAF52FC-9D12-434D-835E-D41099209439}" dt="2021-09-15T09:58:33.207" v="164" actId="1076"/>
          <ac:spMkLst>
            <pc:docMk/>
            <pc:sldMk cId="2744752978" sldId="260"/>
            <ac:spMk id="4" creationId="{146EE31E-8C27-4158-BA3E-3008FEA60BD4}"/>
          </ac:spMkLst>
        </pc:spChg>
        <pc:spChg chg="add mod">
          <ac:chgData name="Stephen Dawson" userId="201b7c1c-3e2f-417c-8d5c-fec2ec2272cb" providerId="ADAL" clId="{AAAF52FC-9D12-434D-835E-D41099209439}" dt="2021-09-15T09:58:58.697" v="167" actId="1076"/>
          <ac:spMkLst>
            <pc:docMk/>
            <pc:sldMk cId="2744752978" sldId="260"/>
            <ac:spMk id="6" creationId="{83D059B2-766C-42C0-8273-EC7B977A858E}"/>
          </ac:spMkLst>
        </pc:spChg>
        <pc:picChg chg="mod">
          <ac:chgData name="Stephen Dawson" userId="201b7c1c-3e2f-417c-8d5c-fec2ec2272cb" providerId="ADAL" clId="{AAAF52FC-9D12-434D-835E-D41099209439}" dt="2021-09-15T09:59:01.741" v="168" actId="1076"/>
          <ac:picMkLst>
            <pc:docMk/>
            <pc:sldMk cId="2744752978" sldId="260"/>
            <ac:picMk id="5" creationId="{F6FFF76A-E4A6-4535-9BBD-EBC8B453701F}"/>
          </ac:picMkLst>
        </pc:picChg>
        <pc:picChg chg="mod">
          <ac:chgData name="Stephen Dawson" userId="201b7c1c-3e2f-417c-8d5c-fec2ec2272cb" providerId="ADAL" clId="{AAAF52FC-9D12-434D-835E-D41099209439}" dt="2021-09-15T09:41:26.399" v="72" actId="207"/>
          <ac:picMkLst>
            <pc:docMk/>
            <pc:sldMk cId="2744752978" sldId="260"/>
            <ac:picMk id="7" creationId="{AC356289-9113-49B6-B30D-EEFA2AAAE287}"/>
          </ac:picMkLst>
        </pc:picChg>
      </pc:sldChg>
      <pc:sldChg chg="addSp delSp modSp add mod setBg modAnim">
        <pc:chgData name="Stephen Dawson" userId="201b7c1c-3e2f-417c-8d5c-fec2ec2272cb" providerId="ADAL" clId="{AAAF52FC-9D12-434D-835E-D41099209439}" dt="2021-09-23T12:46:54.584" v="4248" actId="313"/>
        <pc:sldMkLst>
          <pc:docMk/>
          <pc:sldMk cId="625857384" sldId="261"/>
        </pc:sldMkLst>
        <pc:spChg chg="add del mod">
          <ac:chgData name="Stephen Dawson" userId="201b7c1c-3e2f-417c-8d5c-fec2ec2272cb" providerId="ADAL" clId="{AAAF52FC-9D12-434D-835E-D41099209439}" dt="2021-09-15T09:46:51.885" v="134" actId="478"/>
          <ac:spMkLst>
            <pc:docMk/>
            <pc:sldMk cId="625857384" sldId="261"/>
            <ac:spMk id="3" creationId="{A5590537-FA2E-42EA-B555-30CAD02ACA6D}"/>
          </ac:spMkLst>
        </pc:spChg>
        <pc:spChg chg="del">
          <ac:chgData name="Stephen Dawson" userId="201b7c1c-3e2f-417c-8d5c-fec2ec2272cb" providerId="ADAL" clId="{AAAF52FC-9D12-434D-835E-D41099209439}" dt="2021-09-15T09:46:49.984" v="133" actId="478"/>
          <ac:spMkLst>
            <pc:docMk/>
            <pc:sldMk cId="625857384" sldId="261"/>
            <ac:spMk id="6" creationId="{83D059B2-766C-42C0-8273-EC7B977A858E}"/>
          </ac:spMkLst>
        </pc:spChg>
        <pc:spChg chg="add del mod">
          <ac:chgData name="Stephen Dawson" userId="201b7c1c-3e2f-417c-8d5c-fec2ec2272cb" providerId="ADAL" clId="{AAAF52FC-9D12-434D-835E-D41099209439}" dt="2021-09-15T10:12:12.588" v="207"/>
          <ac:spMkLst>
            <pc:docMk/>
            <pc:sldMk cId="625857384" sldId="261"/>
            <ac:spMk id="9" creationId="{9352B37E-FEED-49FF-BA51-7050017E8BCB}"/>
          </ac:spMkLst>
        </pc:spChg>
        <pc:spChg chg="add mod">
          <ac:chgData name="Stephen Dawson" userId="201b7c1c-3e2f-417c-8d5c-fec2ec2272cb" providerId="ADAL" clId="{AAAF52FC-9D12-434D-835E-D41099209439}" dt="2021-09-15T10:55:01.130" v="1640" actId="2085"/>
          <ac:spMkLst>
            <pc:docMk/>
            <pc:sldMk cId="625857384" sldId="261"/>
            <ac:spMk id="10" creationId="{C7FF288D-C504-4A76-A904-A76F45ADED96}"/>
          </ac:spMkLst>
        </pc:spChg>
        <pc:spChg chg="add mod">
          <ac:chgData name="Stephen Dawson" userId="201b7c1c-3e2f-417c-8d5c-fec2ec2272cb" providerId="ADAL" clId="{AAAF52FC-9D12-434D-835E-D41099209439}" dt="2021-09-23T12:46:54.584" v="4248" actId="313"/>
          <ac:spMkLst>
            <pc:docMk/>
            <pc:sldMk cId="625857384" sldId="261"/>
            <ac:spMk id="11" creationId="{385E2087-0888-49F8-978A-9A6C20586D2D}"/>
          </ac:spMkLst>
        </pc:spChg>
        <pc:picChg chg="add mod ord modCrop">
          <ac:chgData name="Stephen Dawson" userId="201b7c1c-3e2f-417c-8d5c-fec2ec2272cb" providerId="ADAL" clId="{AAAF52FC-9D12-434D-835E-D41099209439}" dt="2021-09-15T10:07:41.441" v="182" actId="18131"/>
          <ac:picMkLst>
            <pc:docMk/>
            <pc:sldMk cId="625857384" sldId="261"/>
            <ac:picMk id="8" creationId="{64181E06-5BAD-475B-AC88-9A17EC9B8E87}"/>
          </ac:picMkLst>
        </pc:picChg>
      </pc:sldChg>
      <pc:sldChg chg="addSp delSp modSp add mod modNotesTx">
        <pc:chgData name="Stephen Dawson" userId="201b7c1c-3e2f-417c-8d5c-fec2ec2272cb" providerId="ADAL" clId="{AAAF52FC-9D12-434D-835E-D41099209439}" dt="2021-09-15T15:06:01.057" v="4154" actId="20577"/>
        <pc:sldMkLst>
          <pc:docMk/>
          <pc:sldMk cId="3529366581" sldId="262"/>
        </pc:sldMkLst>
        <pc:picChg chg="add del mod modCrop">
          <ac:chgData name="Stephen Dawson" userId="201b7c1c-3e2f-417c-8d5c-fec2ec2272cb" providerId="ADAL" clId="{AAAF52FC-9D12-434D-835E-D41099209439}" dt="2021-09-15T10:09:54.824" v="197" actId="478"/>
          <ac:picMkLst>
            <pc:docMk/>
            <pc:sldMk cId="3529366581" sldId="262"/>
            <ac:picMk id="3" creationId="{DF1AB499-A8B7-45D2-B944-CF664D8F2435}"/>
          </ac:picMkLst>
        </pc:picChg>
        <pc:picChg chg="add mod modCrop">
          <ac:chgData name="Stephen Dawson" userId="201b7c1c-3e2f-417c-8d5c-fec2ec2272cb" providerId="ADAL" clId="{AAAF52FC-9D12-434D-835E-D41099209439}" dt="2021-09-15T10:10:24.889" v="204" actId="14100"/>
          <ac:picMkLst>
            <pc:docMk/>
            <pc:sldMk cId="3529366581" sldId="262"/>
            <ac:picMk id="6" creationId="{95A6E194-DE3E-431D-BB70-E9EF1906AE07}"/>
          </ac:picMkLst>
        </pc:picChg>
      </pc:sldChg>
      <pc:sldChg chg="addSp delSp modSp add mod setBg addAnim delAnim modAnim">
        <pc:chgData name="Stephen Dawson" userId="201b7c1c-3e2f-417c-8d5c-fec2ec2272cb" providerId="ADAL" clId="{AAAF52FC-9D12-434D-835E-D41099209439}" dt="2021-09-23T12:42:30.804" v="4244" actId="20577"/>
        <pc:sldMkLst>
          <pc:docMk/>
          <pc:sldMk cId="1471574466" sldId="263"/>
        </pc:sldMkLst>
        <pc:spChg chg="add mod">
          <ac:chgData name="Stephen Dawson" userId="201b7c1c-3e2f-417c-8d5c-fec2ec2272cb" providerId="ADAL" clId="{AAAF52FC-9D12-434D-835E-D41099209439}" dt="2021-09-15T10:54:55.267" v="1639" actId="2085"/>
          <ac:spMkLst>
            <pc:docMk/>
            <pc:sldMk cId="1471574466" sldId="263"/>
            <ac:spMk id="6" creationId="{02D87F63-6EE3-4219-BFAD-8F1BE7C8E001}"/>
          </ac:spMkLst>
        </pc:spChg>
        <pc:spChg chg="add del mod">
          <ac:chgData name="Stephen Dawson" userId="201b7c1c-3e2f-417c-8d5c-fec2ec2272cb" providerId="ADAL" clId="{AAAF52FC-9D12-434D-835E-D41099209439}" dt="2021-09-15T11:28:03.128" v="1714"/>
          <ac:spMkLst>
            <pc:docMk/>
            <pc:sldMk cId="1471574466" sldId="263"/>
            <ac:spMk id="10" creationId="{DBDB9F93-0555-40BB-828D-88E623C5EB94}"/>
          </ac:spMkLst>
        </pc:spChg>
        <pc:spChg chg="add del mod">
          <ac:chgData name="Stephen Dawson" userId="201b7c1c-3e2f-417c-8d5c-fec2ec2272cb" providerId="ADAL" clId="{AAAF52FC-9D12-434D-835E-D41099209439}" dt="2021-09-15T11:29:49.755" v="1732"/>
          <ac:spMkLst>
            <pc:docMk/>
            <pc:sldMk cId="1471574466" sldId="263"/>
            <ac:spMk id="11" creationId="{403385BD-FC70-4AE7-9BD1-D1E8C2C8C73A}"/>
          </ac:spMkLst>
        </pc:spChg>
        <pc:spChg chg="add del mod">
          <ac:chgData name="Stephen Dawson" userId="201b7c1c-3e2f-417c-8d5c-fec2ec2272cb" providerId="ADAL" clId="{AAAF52FC-9D12-434D-835E-D41099209439}" dt="2021-09-23T12:42:30.804" v="4244" actId="20577"/>
          <ac:spMkLst>
            <pc:docMk/>
            <pc:sldMk cId="1471574466" sldId="263"/>
            <ac:spMk id="12" creationId="{0C06BF57-D721-49A6-9F96-734EC49F47C0}"/>
          </ac:spMkLst>
        </pc:spChg>
        <pc:picChg chg="add mod ord modCrop">
          <ac:chgData name="Stephen Dawson" userId="201b7c1c-3e2f-417c-8d5c-fec2ec2272cb" providerId="ADAL" clId="{AAAF52FC-9D12-434D-835E-D41099209439}" dt="2021-09-15T10:50:27.023" v="1615" actId="167"/>
          <ac:picMkLst>
            <pc:docMk/>
            <pc:sldMk cId="1471574466" sldId="263"/>
            <ac:picMk id="3" creationId="{FF71E350-F6A4-4633-A06F-2984D68A8A14}"/>
          </ac:picMkLst>
        </pc:picChg>
        <pc:picChg chg="del mod">
          <ac:chgData name="Stephen Dawson" userId="201b7c1c-3e2f-417c-8d5c-fec2ec2272cb" providerId="ADAL" clId="{AAAF52FC-9D12-434D-835E-D41099209439}" dt="2021-09-15T10:49:32.255" v="1606" actId="478"/>
          <ac:picMkLst>
            <pc:docMk/>
            <pc:sldMk cId="1471574466" sldId="263"/>
            <ac:picMk id="8" creationId="{64181E06-5BAD-475B-AC88-9A17EC9B8E87}"/>
          </ac:picMkLst>
        </pc:picChg>
        <pc:picChg chg="add del mod ord modCrop">
          <ac:chgData name="Stephen Dawson" userId="201b7c1c-3e2f-417c-8d5c-fec2ec2272cb" providerId="ADAL" clId="{AAAF52FC-9D12-434D-835E-D41099209439}" dt="2021-09-15T11:29:35.947" v="1728" actId="478"/>
          <ac:picMkLst>
            <pc:docMk/>
            <pc:sldMk cId="1471574466" sldId="263"/>
            <ac:picMk id="9" creationId="{5B62C757-62D8-4C53-9ED1-E6D6355D1267}"/>
          </ac:picMkLst>
        </pc:picChg>
      </pc:sldChg>
      <pc:sldChg chg="addSp delSp modSp add mod delAnim modNotesTx">
        <pc:chgData name="Stephen Dawson" userId="201b7c1c-3e2f-417c-8d5c-fec2ec2272cb" providerId="ADAL" clId="{AAAF52FC-9D12-434D-835E-D41099209439}" dt="2021-09-15T15:14:42.792" v="4241"/>
        <pc:sldMkLst>
          <pc:docMk/>
          <pc:sldMk cId="1019843171" sldId="264"/>
        </pc:sldMkLst>
        <pc:spChg chg="mod">
          <ac:chgData name="Stephen Dawson" userId="201b7c1c-3e2f-417c-8d5c-fec2ec2272cb" providerId="ADAL" clId="{AAAF52FC-9D12-434D-835E-D41099209439}" dt="2021-09-15T11:20:08.557" v="1690" actId="20577"/>
          <ac:spMkLst>
            <pc:docMk/>
            <pc:sldMk cId="1019843171" sldId="264"/>
            <ac:spMk id="6" creationId="{02D87F63-6EE3-4219-BFAD-8F1BE7C8E001}"/>
          </ac:spMkLst>
        </pc:spChg>
        <pc:picChg chg="del">
          <ac:chgData name="Stephen Dawson" userId="201b7c1c-3e2f-417c-8d5c-fec2ec2272cb" providerId="ADAL" clId="{AAAF52FC-9D12-434D-835E-D41099209439}" dt="2021-09-15T11:20:10.441" v="1691" actId="478"/>
          <ac:picMkLst>
            <pc:docMk/>
            <pc:sldMk cId="1019843171" sldId="264"/>
            <ac:picMk id="3" creationId="{FF71E350-F6A4-4633-A06F-2984D68A8A14}"/>
          </ac:picMkLst>
        </pc:picChg>
        <pc:picChg chg="add mod ord modCrop">
          <ac:chgData name="Stephen Dawson" userId="201b7c1c-3e2f-417c-8d5c-fec2ec2272cb" providerId="ADAL" clId="{AAAF52FC-9D12-434D-835E-D41099209439}" dt="2021-09-15T11:21:11.140" v="1710" actId="1076"/>
          <ac:picMkLst>
            <pc:docMk/>
            <pc:sldMk cId="1019843171" sldId="264"/>
            <ac:picMk id="4" creationId="{6B47066F-607B-4CD4-AF3E-FDDA406F443A}"/>
          </ac:picMkLst>
        </pc:picChg>
        <pc:picChg chg="del">
          <ac:chgData name="Stephen Dawson" userId="201b7c1c-3e2f-417c-8d5c-fec2ec2272cb" providerId="ADAL" clId="{AAAF52FC-9D12-434D-835E-D41099209439}" dt="2021-09-15T11:26:00.765" v="1711" actId="478"/>
          <ac:picMkLst>
            <pc:docMk/>
            <pc:sldMk cId="1019843171" sldId="264"/>
            <ac:picMk id="9" creationId="{5B62C757-62D8-4C53-9ED1-E6D6355D1267}"/>
          </ac:picMkLst>
        </pc:picChg>
      </pc:sldChg>
      <pc:sldChg chg="addSp delSp modSp add mod delAnim modAnim modNotesTx">
        <pc:chgData name="Stephen Dawson" userId="201b7c1c-3e2f-417c-8d5c-fec2ec2272cb" providerId="ADAL" clId="{AAAF52FC-9D12-434D-835E-D41099209439}" dt="2021-09-23T12:46:30.335" v="4247"/>
        <pc:sldMkLst>
          <pc:docMk/>
          <pc:sldMk cId="3503671251" sldId="265"/>
        </pc:sldMkLst>
        <pc:spChg chg="mod">
          <ac:chgData name="Stephen Dawson" userId="201b7c1c-3e2f-417c-8d5c-fec2ec2272cb" providerId="ADAL" clId="{AAAF52FC-9D12-434D-835E-D41099209439}" dt="2021-09-15T14:44:45.443" v="3418" actId="20577"/>
          <ac:spMkLst>
            <pc:docMk/>
            <pc:sldMk cId="3503671251" sldId="265"/>
            <ac:spMk id="6" creationId="{02D87F63-6EE3-4219-BFAD-8F1BE7C8E001}"/>
          </ac:spMkLst>
        </pc:spChg>
        <pc:spChg chg="add del mod">
          <ac:chgData name="Stephen Dawson" userId="201b7c1c-3e2f-417c-8d5c-fec2ec2272cb" providerId="ADAL" clId="{AAAF52FC-9D12-434D-835E-D41099209439}" dt="2021-09-15T11:30:15.317" v="1737"/>
          <ac:spMkLst>
            <pc:docMk/>
            <pc:sldMk cId="3503671251" sldId="265"/>
            <ac:spMk id="10" creationId="{3DFFF2F2-466B-4F37-95C2-5155C7DCFB08}"/>
          </ac:spMkLst>
        </pc:spChg>
        <pc:spChg chg="add mod">
          <ac:chgData name="Stephen Dawson" userId="201b7c1c-3e2f-417c-8d5c-fec2ec2272cb" providerId="ADAL" clId="{AAAF52FC-9D12-434D-835E-D41099209439}" dt="2021-09-15T15:04:46.575" v="4153" actId="1076"/>
          <ac:spMkLst>
            <pc:docMk/>
            <pc:sldMk cId="3503671251" sldId="265"/>
            <ac:spMk id="11" creationId="{2F063DD3-8AD9-448F-8838-18B1EE39E8FE}"/>
          </ac:spMkLst>
        </pc:spChg>
        <pc:picChg chg="del">
          <ac:chgData name="Stephen Dawson" userId="201b7c1c-3e2f-417c-8d5c-fec2ec2272cb" providerId="ADAL" clId="{AAAF52FC-9D12-434D-835E-D41099209439}" dt="2021-09-15T11:28:07.452" v="1717" actId="478"/>
          <ac:picMkLst>
            <pc:docMk/>
            <pc:sldMk cId="3503671251" sldId="265"/>
            <ac:picMk id="3" creationId="{FF71E350-F6A4-4633-A06F-2984D68A8A14}"/>
          </ac:picMkLst>
        </pc:picChg>
        <pc:picChg chg="add mod ord modCrop">
          <ac:chgData name="Stephen Dawson" userId="201b7c1c-3e2f-417c-8d5c-fec2ec2272cb" providerId="ADAL" clId="{AAAF52FC-9D12-434D-835E-D41099209439}" dt="2021-09-15T11:29:18.352" v="1725" actId="167"/>
          <ac:picMkLst>
            <pc:docMk/>
            <pc:sldMk cId="3503671251" sldId="265"/>
            <ac:picMk id="4" creationId="{F59DFC6F-F009-42CF-96DD-C31EAC6E9344}"/>
          </ac:picMkLst>
        </pc:picChg>
        <pc:picChg chg="del">
          <ac:chgData name="Stephen Dawson" userId="201b7c1c-3e2f-417c-8d5c-fec2ec2272cb" providerId="ADAL" clId="{AAAF52FC-9D12-434D-835E-D41099209439}" dt="2021-09-15T11:28:06.636" v="1716" actId="478"/>
          <ac:picMkLst>
            <pc:docMk/>
            <pc:sldMk cId="3503671251" sldId="265"/>
            <ac:picMk id="9" creationId="{5B62C757-62D8-4C53-9ED1-E6D6355D1267}"/>
          </ac:picMkLst>
        </pc:picChg>
        <pc:picChg chg="add mod">
          <ac:chgData name="Stephen Dawson" userId="201b7c1c-3e2f-417c-8d5c-fec2ec2272cb" providerId="ADAL" clId="{AAAF52FC-9D12-434D-835E-D41099209439}" dt="2021-09-15T11:31:35.930" v="1749" actId="171"/>
          <ac:picMkLst>
            <pc:docMk/>
            <pc:sldMk cId="3503671251" sldId="265"/>
            <ac:picMk id="1026" creationId="{EAF71886-6987-455A-9994-499E25C35E59}"/>
          </ac:picMkLst>
        </pc:picChg>
      </pc:sldChg>
      <pc:sldChg chg="addSp delSp modSp add mod ord modAnim">
        <pc:chgData name="Stephen Dawson" userId="201b7c1c-3e2f-417c-8d5c-fec2ec2272cb" providerId="ADAL" clId="{AAAF52FC-9D12-434D-835E-D41099209439}" dt="2021-09-23T12:47:36.717" v="4282" actId="20577"/>
        <pc:sldMkLst>
          <pc:docMk/>
          <pc:sldMk cId="2115046432" sldId="266"/>
        </pc:sldMkLst>
        <pc:spChg chg="mod">
          <ac:chgData name="Stephen Dawson" userId="201b7c1c-3e2f-417c-8d5c-fec2ec2272cb" providerId="ADAL" clId="{AAAF52FC-9D12-434D-835E-D41099209439}" dt="2021-09-15T11:53:34.219" v="2298" actId="20577"/>
          <ac:spMkLst>
            <pc:docMk/>
            <pc:sldMk cId="2115046432" sldId="266"/>
            <ac:spMk id="6" creationId="{02D87F63-6EE3-4219-BFAD-8F1BE7C8E001}"/>
          </ac:spMkLst>
        </pc:spChg>
        <pc:spChg chg="add mod">
          <ac:chgData name="Stephen Dawson" userId="201b7c1c-3e2f-417c-8d5c-fec2ec2272cb" providerId="ADAL" clId="{AAAF52FC-9D12-434D-835E-D41099209439}" dt="2021-09-23T12:47:36.717" v="4282" actId="20577"/>
          <ac:spMkLst>
            <pc:docMk/>
            <pc:sldMk cId="2115046432" sldId="266"/>
            <ac:spMk id="10" creationId="{C9CD7801-AF5C-4DC1-B5E4-9D0945AE9515}"/>
          </ac:spMkLst>
        </pc:spChg>
        <pc:picChg chg="add mod ord modCrop">
          <ac:chgData name="Stephen Dawson" userId="201b7c1c-3e2f-417c-8d5c-fec2ec2272cb" providerId="ADAL" clId="{AAAF52FC-9D12-434D-835E-D41099209439}" dt="2021-09-15T11:53:02.142" v="2276" actId="732"/>
          <ac:picMkLst>
            <pc:docMk/>
            <pc:sldMk cId="2115046432" sldId="266"/>
            <ac:picMk id="3" creationId="{0551798D-AC95-463F-8C63-B2FC77159502}"/>
          </ac:picMkLst>
        </pc:picChg>
        <pc:picChg chg="del">
          <ac:chgData name="Stephen Dawson" userId="201b7c1c-3e2f-417c-8d5c-fec2ec2272cb" providerId="ADAL" clId="{AAAF52FC-9D12-434D-835E-D41099209439}" dt="2021-09-15T11:49:39.714" v="2250" actId="478"/>
          <ac:picMkLst>
            <pc:docMk/>
            <pc:sldMk cId="2115046432" sldId="266"/>
            <ac:picMk id="4" creationId="{F59DFC6F-F009-42CF-96DD-C31EAC6E9344}"/>
          </ac:picMkLst>
        </pc:picChg>
        <pc:picChg chg="del">
          <ac:chgData name="Stephen Dawson" userId="201b7c1c-3e2f-417c-8d5c-fec2ec2272cb" providerId="ADAL" clId="{AAAF52FC-9D12-434D-835E-D41099209439}" dt="2021-09-15T11:53:18.844" v="2280" actId="478"/>
          <ac:picMkLst>
            <pc:docMk/>
            <pc:sldMk cId="2115046432" sldId="266"/>
            <ac:picMk id="1026" creationId="{EAF71886-6987-455A-9994-499E25C35E59}"/>
          </ac:picMkLst>
        </pc:picChg>
        <pc:picChg chg="add mod">
          <ac:chgData name="Stephen Dawson" userId="201b7c1c-3e2f-417c-8d5c-fec2ec2272cb" providerId="ADAL" clId="{AAAF52FC-9D12-434D-835E-D41099209439}" dt="2021-09-15T11:53:06.580" v="2278" actId="14100"/>
          <ac:picMkLst>
            <pc:docMk/>
            <pc:sldMk cId="2115046432" sldId="266"/>
            <ac:picMk id="2050" creationId="{266A8597-2B7A-4F29-BDDE-94733FEC146B}"/>
          </ac:picMkLst>
        </pc:picChg>
      </pc:sldChg>
      <pc:sldChg chg="addSp delSp modSp add del mod modNotesTx">
        <pc:chgData name="Stephen Dawson" userId="201b7c1c-3e2f-417c-8d5c-fec2ec2272cb" providerId="ADAL" clId="{AAAF52FC-9D12-434D-835E-D41099209439}" dt="2021-09-28T15:53:37.135" v="4503" actId="47"/>
        <pc:sldMkLst>
          <pc:docMk/>
          <pc:sldMk cId="3014136739" sldId="267"/>
        </pc:sldMkLst>
        <pc:spChg chg="mod">
          <ac:chgData name="Stephen Dawson" userId="201b7c1c-3e2f-417c-8d5c-fec2ec2272cb" providerId="ADAL" clId="{AAAF52FC-9D12-434D-835E-D41099209439}" dt="2021-09-23T14:27:43.173" v="4295" actId="20577"/>
          <ac:spMkLst>
            <pc:docMk/>
            <pc:sldMk cId="3014136739" sldId="267"/>
            <ac:spMk id="6" creationId="{02D87F63-6EE3-4219-BFAD-8F1BE7C8E001}"/>
          </ac:spMkLst>
        </pc:spChg>
        <pc:picChg chg="add del mod">
          <ac:chgData name="Stephen Dawson" userId="201b7c1c-3e2f-417c-8d5c-fec2ec2272cb" providerId="ADAL" clId="{AAAF52FC-9D12-434D-835E-D41099209439}" dt="2021-09-23T14:28:07.130" v="4297" actId="931"/>
          <ac:picMkLst>
            <pc:docMk/>
            <pc:sldMk cId="3014136739" sldId="267"/>
            <ac:picMk id="3" creationId="{2DFD405C-873C-4E92-A2F0-D97062A2B60A}"/>
          </ac:picMkLst>
        </pc:picChg>
        <pc:picChg chg="del">
          <ac:chgData name="Stephen Dawson" userId="201b7c1c-3e2f-417c-8d5c-fec2ec2272cb" providerId="ADAL" clId="{AAAF52FC-9D12-434D-835E-D41099209439}" dt="2021-09-23T14:27:35.960" v="4285" actId="478"/>
          <ac:picMkLst>
            <pc:docMk/>
            <pc:sldMk cId="3014136739" sldId="267"/>
            <ac:picMk id="4" creationId="{6B47066F-607B-4CD4-AF3E-FDDA406F443A}"/>
          </ac:picMkLst>
        </pc:picChg>
        <pc:picChg chg="add mod ord">
          <ac:chgData name="Stephen Dawson" userId="201b7c1c-3e2f-417c-8d5c-fec2ec2272cb" providerId="ADAL" clId="{AAAF52FC-9D12-434D-835E-D41099209439}" dt="2021-09-23T14:29:45.234" v="4309" actId="1076"/>
          <ac:picMkLst>
            <pc:docMk/>
            <pc:sldMk cId="3014136739" sldId="267"/>
            <ac:picMk id="9" creationId="{A17E5B70-1515-4690-9922-5F002C9133BB}"/>
          </ac:picMkLst>
        </pc:picChg>
      </pc:sldChg>
      <pc:sldChg chg="addSp delSp modSp add del mod setBg">
        <pc:chgData name="Stephen Dawson" userId="201b7c1c-3e2f-417c-8d5c-fec2ec2272cb" providerId="ADAL" clId="{AAAF52FC-9D12-434D-835E-D41099209439}" dt="2021-09-15T09:46:39.642" v="131" actId="47"/>
        <pc:sldMkLst>
          <pc:docMk/>
          <pc:sldMk cId="839916082" sldId="276"/>
        </pc:sldMkLst>
        <pc:spChg chg="del mod">
          <ac:chgData name="Stephen Dawson" userId="201b7c1c-3e2f-417c-8d5c-fec2ec2272cb" providerId="ADAL" clId="{AAAF52FC-9D12-434D-835E-D41099209439}" dt="2021-09-15T09:42:18.732" v="84" actId="21"/>
          <ac:spMkLst>
            <pc:docMk/>
            <pc:sldMk cId="839916082" sldId="276"/>
            <ac:spMk id="2" creationId="{2603B1C3-3346-441F-8EC1-A2AF78A9C41D}"/>
          </ac:spMkLst>
        </pc:spChg>
        <pc:spChg chg="del">
          <ac:chgData name="Stephen Dawson" userId="201b7c1c-3e2f-417c-8d5c-fec2ec2272cb" providerId="ADAL" clId="{AAAF52FC-9D12-434D-835E-D41099209439}" dt="2021-09-15T09:38:11.114" v="8" actId="478"/>
          <ac:spMkLst>
            <pc:docMk/>
            <pc:sldMk cId="839916082" sldId="276"/>
            <ac:spMk id="3" creationId="{EEB5BC48-2853-4992-BF9A-4F6372FAC375}"/>
          </ac:spMkLst>
        </pc:spChg>
        <pc:spChg chg="add mod">
          <ac:chgData name="Stephen Dawson" userId="201b7c1c-3e2f-417c-8d5c-fec2ec2272cb" providerId="ADAL" clId="{AAAF52FC-9D12-434D-835E-D41099209439}" dt="2021-09-15T09:42:18.732" v="84" actId="21"/>
          <ac:spMkLst>
            <pc:docMk/>
            <pc:sldMk cId="839916082" sldId="276"/>
            <ac:spMk id="6" creationId="{8F489B57-FE36-4544-9B16-E1255953C93E}"/>
          </ac:spMkLst>
        </pc:spChg>
        <pc:picChg chg="mod">
          <ac:chgData name="Stephen Dawson" userId="201b7c1c-3e2f-417c-8d5c-fec2ec2272cb" providerId="ADAL" clId="{AAAF52FC-9D12-434D-835E-D41099209439}" dt="2021-09-15T09:41:32.769" v="74" actId="207"/>
          <ac:picMkLst>
            <pc:docMk/>
            <pc:sldMk cId="839916082" sldId="276"/>
            <ac:picMk id="9" creationId="{B512746E-7B10-435C-BE53-022F4D18A4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1828B-F6FB-4F8A-89AA-0801932CCDE8}" type="datetimeFigureOut">
              <a:rPr lang="en-GB" smtClean="0"/>
              <a:t>28/09/2021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88421-B489-4E02-8349-B3E56B7E450D}" type="slidenum">
              <a:rPr lang="en-GB" smtClean="0"/>
              <a:t>‹#›</a:t>
            </a:fld>
            <a:endParaRPr lang="en-GB"/>
          </a:p>
        </p:txBody>
      </p:sp>
    </p:spTree>
    <p:extLst>
      <p:ext uri="{BB962C8B-B14F-4D97-AF65-F5344CB8AC3E}">
        <p14:creationId xmlns:p14="http://schemas.microsoft.com/office/powerpoint/2010/main" val="194711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lmanac.com/video/no-dig-gardening-no-till-gardenin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almanac.com/video/perfect-compost-recipe-how-get-your-compost-heap-cooking" TargetMode="External"/><Relationship Id="rId4" Type="http://schemas.openxmlformats.org/officeDocument/2006/relationships/hyperlink" Target="https://www.almanac.com/content/manure-guid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dgehogstreet.org/about-hedgehogs/tracks-and-sig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edgehogstreet.org/wildlifecamer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788421-B489-4E02-8349-B3E56B7E450D}" type="slidenum">
              <a:rPr lang="en-GB" smtClean="0"/>
              <a:t>1</a:t>
            </a:fld>
            <a:endParaRPr lang="en-GB"/>
          </a:p>
        </p:txBody>
      </p:sp>
    </p:spTree>
    <p:extLst>
      <p:ext uri="{BB962C8B-B14F-4D97-AF65-F5344CB8AC3E}">
        <p14:creationId xmlns:p14="http://schemas.microsoft.com/office/powerpoint/2010/main" val="359137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788421-B489-4E02-8349-B3E56B7E450D}" type="slidenum">
              <a:rPr lang="en-GB" smtClean="0"/>
              <a:t>2</a:t>
            </a:fld>
            <a:endParaRPr lang="en-GB"/>
          </a:p>
        </p:txBody>
      </p:sp>
    </p:spTree>
    <p:extLst>
      <p:ext uri="{BB962C8B-B14F-4D97-AF65-F5344CB8AC3E}">
        <p14:creationId xmlns:p14="http://schemas.microsoft.com/office/powerpoint/2010/main" val="283835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https://www.hedgehogstreet.org/help-hedgehogs/feed-hedgehogs/</a:t>
            </a:r>
          </a:p>
          <a:p>
            <a:endParaRPr lang="en-GB" dirty="0"/>
          </a:p>
          <a:p>
            <a:pPr algn="l"/>
            <a:r>
              <a:rPr lang="en-US" b="0" i="0" dirty="0">
                <a:solidFill>
                  <a:srgbClr val="000000"/>
                </a:solidFill>
                <a:effectLst/>
                <a:latin typeface="Rubik"/>
              </a:rPr>
              <a:t>Constantly putting out food can make wild mammals reliant on unnatural food sources. But putting out a bit of food during winter allows them to top up any low stocks, and gives them a helping hand through the cold and harsh weather.</a:t>
            </a:r>
          </a:p>
          <a:p>
            <a:pPr algn="l"/>
            <a:r>
              <a:rPr lang="en-US" b="0" i="0" dirty="0">
                <a:solidFill>
                  <a:srgbClr val="000000"/>
                </a:solidFill>
                <a:effectLst/>
                <a:latin typeface="Rubik"/>
              </a:rPr>
              <a:t>Put out fresh food at dusk and don't forget a dish of fresh water! </a:t>
            </a:r>
          </a:p>
          <a:p>
            <a:pPr algn="l"/>
            <a:br>
              <a:rPr lang="en-GB" dirty="0"/>
            </a:br>
            <a:r>
              <a:rPr lang="en-US" b="0" i="0" cap="all" dirty="0">
                <a:solidFill>
                  <a:srgbClr val="000000"/>
                </a:solidFill>
                <a:effectLst/>
                <a:latin typeface="OFADeck"/>
              </a:rPr>
              <a:t>WHAT A WORM WANTS</a:t>
            </a:r>
          </a:p>
          <a:p>
            <a:pPr algn="l"/>
            <a:r>
              <a:rPr lang="en-US" b="0" i="0" dirty="0">
                <a:solidFill>
                  <a:srgbClr val="000000"/>
                </a:solidFill>
                <a:effectLst/>
                <a:latin typeface="Lora" panose="020B0604020202020204" pitchFamily="2" charset="0"/>
              </a:rPr>
              <a:t>If you want to encourage or sustain a healthy population of worms there are a few things you can do to improve the conditions for them:</a:t>
            </a:r>
          </a:p>
          <a:p>
            <a:pPr algn="l">
              <a:buFont typeface="Arial" panose="020B0604020202020204" pitchFamily="34" charset="0"/>
              <a:buChar char="•"/>
            </a:pPr>
            <a:r>
              <a:rPr lang="en-US" b="0" i="0" u="sng" dirty="0">
                <a:solidFill>
                  <a:srgbClr val="465374"/>
                </a:solidFill>
                <a:effectLst/>
                <a:latin typeface="Lora" panose="020B0604020202020204" pitchFamily="2" charset="0"/>
                <a:hlinkClick r:id="rId3"/>
              </a:rPr>
              <a:t>Reduce tilling</a:t>
            </a:r>
            <a:r>
              <a:rPr lang="en-US" b="0" i="0" dirty="0">
                <a:solidFill>
                  <a:srgbClr val="000000"/>
                </a:solidFill>
                <a:effectLst/>
                <a:latin typeface="Lora" panose="020B0604020202020204" pitchFamily="2" charset="0"/>
              </a:rPr>
              <a:t> your soil.</a:t>
            </a:r>
          </a:p>
          <a:p>
            <a:pPr algn="l">
              <a:buFont typeface="Arial" panose="020B0604020202020204" pitchFamily="34" charset="0"/>
              <a:buChar char="•"/>
            </a:pPr>
            <a:r>
              <a:rPr lang="en-US" b="0" i="0" dirty="0">
                <a:solidFill>
                  <a:srgbClr val="000000"/>
                </a:solidFill>
                <a:effectLst/>
                <a:latin typeface="Lora" panose="020B0604020202020204" pitchFamily="2" charset="0"/>
              </a:rPr>
              <a:t>Leave organic matter on the surface.</a:t>
            </a:r>
          </a:p>
          <a:p>
            <a:pPr algn="l">
              <a:buFont typeface="Arial" panose="020B0604020202020204" pitchFamily="34" charset="0"/>
              <a:buChar char="•"/>
            </a:pPr>
            <a:r>
              <a:rPr lang="en-US" b="0" i="0" dirty="0">
                <a:solidFill>
                  <a:srgbClr val="000000"/>
                </a:solidFill>
                <a:effectLst/>
                <a:latin typeface="Lora" panose="020B0604020202020204" pitchFamily="2" charset="0"/>
              </a:rPr>
              <a:t>Add </a:t>
            </a:r>
            <a:r>
              <a:rPr lang="en-US" b="0" i="0" u="sng" dirty="0">
                <a:solidFill>
                  <a:srgbClr val="465374"/>
                </a:solidFill>
                <a:effectLst/>
                <a:latin typeface="Lora" panose="020B0604020202020204" pitchFamily="2" charset="0"/>
                <a:hlinkClick r:id="rId4"/>
              </a:rPr>
              <a:t>manure</a:t>
            </a:r>
            <a:r>
              <a:rPr lang="en-US" b="0" i="0" dirty="0">
                <a:solidFill>
                  <a:srgbClr val="000000"/>
                </a:solidFill>
                <a:effectLst/>
                <a:latin typeface="Lora" panose="020B0604020202020204" pitchFamily="2" charset="0"/>
              </a:rPr>
              <a:t> and </a:t>
            </a:r>
            <a:r>
              <a:rPr lang="en-US" b="0" i="0" u="sng" dirty="0">
                <a:solidFill>
                  <a:srgbClr val="465374"/>
                </a:solidFill>
                <a:effectLst/>
                <a:latin typeface="Lora" panose="020B0604020202020204" pitchFamily="2" charset="0"/>
                <a:hlinkClick r:id="rId5"/>
              </a:rPr>
              <a:t>compost</a:t>
            </a:r>
            <a:r>
              <a:rPr lang="en-US" b="0" i="0" dirty="0">
                <a:solidFill>
                  <a:srgbClr val="000000"/>
                </a:solidFill>
                <a:effectLst/>
                <a:latin typeface="Lora" panose="020B0604020202020204" pitchFamily="2" charset="0"/>
              </a:rPr>
              <a:t>.</a:t>
            </a:r>
          </a:p>
          <a:p>
            <a:pPr algn="l">
              <a:buFont typeface="Arial" panose="020B0604020202020204" pitchFamily="34" charset="0"/>
              <a:buChar char="•"/>
            </a:pPr>
            <a:r>
              <a:rPr lang="en-US" b="0" i="0" dirty="0">
                <a:solidFill>
                  <a:srgbClr val="000000"/>
                </a:solidFill>
                <a:effectLst/>
                <a:latin typeface="Lora" panose="020B0604020202020204" pitchFamily="2" charset="0"/>
              </a:rPr>
              <a:t>Ditch the chemicals.</a:t>
            </a:r>
          </a:p>
          <a:p>
            <a:pPr algn="l">
              <a:buFont typeface="Arial" panose="020B0604020202020204" pitchFamily="34" charset="0"/>
              <a:buChar char="•"/>
            </a:pPr>
            <a:r>
              <a:rPr lang="en-US" b="0" i="0" dirty="0">
                <a:solidFill>
                  <a:srgbClr val="000000"/>
                </a:solidFill>
                <a:effectLst/>
                <a:latin typeface="Lora" panose="020B0604020202020204" pitchFamily="2" charset="0"/>
              </a:rPr>
              <a:t>Use an organic mulch to keep soil moist and cool.</a:t>
            </a:r>
          </a:p>
          <a:p>
            <a:endParaRPr lang="en-GB" dirty="0"/>
          </a:p>
        </p:txBody>
      </p:sp>
      <p:sp>
        <p:nvSpPr>
          <p:cNvPr id="4" name="Slide Number Placeholder 3"/>
          <p:cNvSpPr>
            <a:spLocks noGrp="1"/>
          </p:cNvSpPr>
          <p:nvPr>
            <p:ph type="sldNum" sz="quarter" idx="5"/>
          </p:nvPr>
        </p:nvSpPr>
        <p:spPr/>
        <p:txBody>
          <a:bodyPr/>
          <a:lstStyle/>
          <a:p>
            <a:fld id="{EC788421-B489-4E02-8349-B3E56B7E450D}" type="slidenum">
              <a:rPr lang="en-GB" smtClean="0"/>
              <a:t>5</a:t>
            </a:fld>
            <a:endParaRPr lang="en-GB"/>
          </a:p>
        </p:txBody>
      </p:sp>
    </p:spTree>
    <p:extLst>
      <p:ext uri="{BB962C8B-B14F-4D97-AF65-F5344CB8AC3E}">
        <p14:creationId xmlns:p14="http://schemas.microsoft.com/office/powerpoint/2010/main" val="365342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Key </a:t>
            </a:r>
            <a:br>
              <a:rPr lang="en-US" sz="1400" dirty="0"/>
            </a:br>
            <a:r>
              <a:rPr lang="en-US" sz="1400" dirty="0"/>
              <a:t>1. Create ‘hedgehog highways’ in your fences to connect your gardens. </a:t>
            </a:r>
            <a:br>
              <a:rPr lang="en-US" sz="1400" dirty="0"/>
            </a:br>
            <a:r>
              <a:rPr lang="en-US" sz="1400" dirty="0"/>
              <a:t>2. Provide an escape route out of ponds – ‘hogs are great swimmers but they struggle to climb out</a:t>
            </a:r>
            <a:br>
              <a:rPr lang="en-US" sz="1400" dirty="0"/>
            </a:br>
            <a:r>
              <a:rPr lang="en-US" sz="1400" dirty="0"/>
              <a:t>3. Create a variety of habitats e.g. ponds, hedges, log piles and compost heaps to attract food for the hedgehog. </a:t>
            </a:r>
            <a:br>
              <a:rPr lang="en-US" sz="1400" dirty="0"/>
            </a:br>
            <a:r>
              <a:rPr lang="en-US" sz="1400" dirty="0"/>
              <a:t>4. Build a hedgehog home – give them somewhere to hunker down for the winter. </a:t>
            </a:r>
            <a:br>
              <a:rPr lang="en-US" sz="1400" dirty="0"/>
            </a:br>
            <a:r>
              <a:rPr lang="en-US" sz="1400" dirty="0"/>
              <a:t>5. Let your grass grow wild (or even a section of it) to encourage the hedgehog’s prey. Check carefully before mowing or strimming areas. </a:t>
            </a:r>
            <a:br>
              <a:rPr lang="en-US" sz="1400" dirty="0"/>
            </a:br>
            <a:r>
              <a:rPr lang="en-US" sz="1400" dirty="0"/>
              <a:t>6. Create nesting opportunities – leave wild areas for ‘hogs to hibernate. </a:t>
            </a:r>
            <a:br>
              <a:rPr lang="en-US" sz="1400" dirty="0"/>
            </a:br>
            <a:r>
              <a:rPr lang="en-US" sz="1400" dirty="0"/>
              <a:t>7. Set up a feeding station offering hedgehog food or meaty pet food and water. </a:t>
            </a:r>
            <a:br>
              <a:rPr lang="en-US" sz="1400" dirty="0"/>
            </a:br>
            <a:r>
              <a:rPr lang="en-US" sz="1400" dirty="0"/>
              <a:t>8. Tidy up – litter harms wildlife, and hedgehogs can also become entangled in garden netting. </a:t>
            </a:r>
            <a:br>
              <a:rPr lang="en-US" sz="1400" dirty="0"/>
            </a:br>
            <a:r>
              <a:rPr lang="en-US" sz="1400" dirty="0"/>
              <a:t>9. Keep domestic drains covered, hedgehogs can fall into them and get stuck. </a:t>
            </a:r>
            <a:br>
              <a:rPr lang="en-US" sz="1400" dirty="0"/>
            </a:br>
            <a:r>
              <a:rPr lang="en-US" sz="1400" dirty="0"/>
              <a:t>10. Check bonfires before lighting; ideally rebuild them on the day it is to be lit. </a:t>
            </a:r>
            <a:br>
              <a:rPr lang="en-US" sz="1400" dirty="0"/>
            </a:br>
            <a:r>
              <a:rPr lang="en-US" sz="1400" dirty="0"/>
              <a:t>11. Keep your gardens green – paving and decking over </a:t>
            </a:r>
            <a:r>
              <a:rPr lang="en-GB" sz="1400" dirty="0"/>
              <a:t>gardens reduces hedgehog habitat.</a:t>
            </a:r>
          </a:p>
        </p:txBody>
      </p:sp>
      <p:sp>
        <p:nvSpPr>
          <p:cNvPr id="4" name="Slide Number Placeholder 3"/>
          <p:cNvSpPr>
            <a:spLocks noGrp="1"/>
          </p:cNvSpPr>
          <p:nvPr>
            <p:ph type="sldNum" sz="quarter" idx="5"/>
          </p:nvPr>
        </p:nvSpPr>
        <p:spPr/>
        <p:txBody>
          <a:bodyPr/>
          <a:lstStyle/>
          <a:p>
            <a:fld id="{EC788421-B489-4E02-8349-B3E56B7E450D}" type="slidenum">
              <a:rPr lang="en-GB" smtClean="0"/>
              <a:t>6</a:t>
            </a:fld>
            <a:endParaRPr lang="en-GB"/>
          </a:p>
        </p:txBody>
      </p:sp>
    </p:spTree>
    <p:extLst>
      <p:ext uri="{BB962C8B-B14F-4D97-AF65-F5344CB8AC3E}">
        <p14:creationId xmlns:p14="http://schemas.microsoft.com/office/powerpoint/2010/main" val="389006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52728"/>
                </a:solidFill>
                <a:effectLst/>
                <a:latin typeface="Bree Serif"/>
              </a:rPr>
              <a:t>How can I stop cats and foxes eating it all?</a:t>
            </a:r>
          </a:p>
          <a:p>
            <a:pPr algn="l"/>
            <a:r>
              <a:rPr lang="en-US" b="0" i="0" dirty="0">
                <a:solidFill>
                  <a:srgbClr val="252728"/>
                </a:solidFill>
                <a:effectLst/>
                <a:latin typeface="Open Sans" panose="020B0606030504020204" pitchFamily="34" charset="0"/>
              </a:rPr>
              <a:t>Be aware that putting any food out will attract all sorts of wildlife and not just hedgehogs, this includes predators.</a:t>
            </a:r>
          </a:p>
          <a:p>
            <a:pPr algn="l"/>
            <a:r>
              <a:rPr lang="en-US" b="0" i="0" dirty="0">
                <a:solidFill>
                  <a:srgbClr val="252728"/>
                </a:solidFill>
                <a:effectLst/>
                <a:latin typeface="Open Sans" panose="020B0606030504020204" pitchFamily="34" charset="0"/>
              </a:rPr>
              <a:t>To avoid the food you put out being eaten by pets or foxes you could make a feeding station that is difficult for anything larger than a hedgehog to access.</a:t>
            </a:r>
          </a:p>
          <a:p>
            <a:pPr algn="l"/>
            <a:r>
              <a:rPr lang="en-US" b="0" i="0" dirty="0">
                <a:solidFill>
                  <a:srgbClr val="252728"/>
                </a:solidFill>
                <a:effectLst/>
                <a:latin typeface="Open Sans" panose="020B0606030504020204" pitchFamily="34" charset="0"/>
              </a:rPr>
              <a:t>You could use a piece of piping, or build a shelter out of bricks and paving stones or get some </a:t>
            </a:r>
            <a:r>
              <a:rPr lang="en-US" b="0" i="0" dirty="0" err="1">
                <a:solidFill>
                  <a:srgbClr val="252728"/>
                </a:solidFill>
                <a:effectLst/>
                <a:latin typeface="Open Sans" panose="020B0606030504020204" pitchFamily="34" charset="0"/>
              </a:rPr>
              <a:t>inspriation</a:t>
            </a:r>
            <a:r>
              <a:rPr lang="en-US" b="0" i="0" dirty="0">
                <a:solidFill>
                  <a:srgbClr val="252728"/>
                </a:solidFill>
                <a:effectLst/>
                <a:latin typeface="Open Sans" panose="020B0606030504020204" pitchFamily="34" charset="0"/>
              </a:rPr>
              <a:t> from a nifty solution by Hedgehog Champions below.</a:t>
            </a:r>
          </a:p>
          <a:p>
            <a:pPr algn="l"/>
            <a:r>
              <a:rPr lang="en-US" b="1" i="0" dirty="0">
                <a:solidFill>
                  <a:srgbClr val="252728"/>
                </a:solidFill>
                <a:effectLst/>
                <a:latin typeface="Bree Serif"/>
              </a:rPr>
              <a:t>Can you feed hedgehogs bread and milk?</a:t>
            </a:r>
          </a:p>
          <a:p>
            <a:pPr algn="l"/>
            <a:r>
              <a:rPr lang="en-US" b="0" i="0" dirty="0">
                <a:solidFill>
                  <a:srgbClr val="252728"/>
                </a:solidFill>
                <a:effectLst/>
                <a:latin typeface="Open Sans" panose="020B0606030504020204" pitchFamily="34" charset="0"/>
              </a:rPr>
              <a:t>Hedgehogs are lactose intolerant so please </a:t>
            </a:r>
            <a:r>
              <a:rPr lang="en-US" b="1" i="0" dirty="0">
                <a:solidFill>
                  <a:srgbClr val="252728"/>
                </a:solidFill>
                <a:effectLst/>
                <a:latin typeface="Open Sans" panose="020B0606030504020204" pitchFamily="34" charset="0"/>
              </a:rPr>
              <a:t>do not give them milk</a:t>
            </a:r>
            <a:r>
              <a:rPr lang="en-US" b="0" i="0" dirty="0">
                <a:solidFill>
                  <a:srgbClr val="252728"/>
                </a:solidFill>
                <a:effectLst/>
                <a:latin typeface="Open Sans" panose="020B0606030504020204" pitchFamily="34" charset="0"/>
              </a:rPr>
              <a:t>. Bread is low in energy so fairly worthless to them.</a:t>
            </a:r>
          </a:p>
          <a:p>
            <a:br>
              <a:rPr lang="en-GB" dirty="0"/>
            </a:br>
            <a:br>
              <a:rPr lang="en-US" dirty="0"/>
            </a:br>
            <a:r>
              <a:rPr lang="en-US" b="1" i="0" dirty="0">
                <a:solidFill>
                  <a:srgbClr val="252728"/>
                </a:solidFill>
                <a:effectLst/>
                <a:latin typeface="Bree Serif"/>
              </a:rPr>
              <a:t>What to do if you find a hedgehog that looks unwell?</a:t>
            </a:r>
            <a:br>
              <a:rPr lang="en-GB" dirty="0"/>
            </a:br>
            <a:r>
              <a:rPr lang="en-US" b="0" i="0" dirty="0">
                <a:solidFill>
                  <a:srgbClr val="252728"/>
                </a:solidFill>
                <a:effectLst/>
                <a:latin typeface="Open Sans" panose="020B0606030504020204" pitchFamily="34" charset="0"/>
              </a:rPr>
              <a:t>If you spot a hedgehog at night and it looks healthy then the best thing you can do is leave it alone. Hedgehogs are wild animals and so can get very easily stressed by human contact. If the sighting is during the day – it could be a warning sign that all is not well. However, there are some exceptions, nest disturbance, females nest building in preparation for young to be born or feeding while young are asleep being some. Those hedgehogs will generally be moving quickly, appear well and only out for short periods of time. Monitor from a distance to ensure no problems develop and if in doubt call the British Hedgehog Preservation Society on 01584 890 801. However if you find a hedgehog staggering around, lying still (not in a nest), with flies around it or obviously sick or injured be it day or night, it needs urgent help.</a:t>
            </a:r>
          </a:p>
          <a:p>
            <a:endParaRPr lang="en-US" b="1" i="0" dirty="0">
              <a:solidFill>
                <a:srgbClr val="252728"/>
              </a:solidFill>
              <a:effectLst/>
              <a:latin typeface="Open Sans" panose="020B0606030504020204" pitchFamily="34" charset="0"/>
            </a:endParaRPr>
          </a:p>
          <a:p>
            <a:pPr algn="l">
              <a:buFont typeface="Arial" panose="020B0604020202020204" pitchFamily="34" charset="0"/>
              <a:buChar char="•"/>
            </a:pPr>
            <a:r>
              <a:rPr lang="en-US" b="1" i="0" dirty="0">
                <a:solidFill>
                  <a:srgbClr val="252728"/>
                </a:solidFill>
                <a:effectLst/>
                <a:latin typeface="Open Sans" panose="020B0606030504020204" pitchFamily="34" charset="0"/>
              </a:rPr>
              <a:t>How do I know if I have hedgehogs?</a:t>
            </a:r>
            <a:br>
              <a:rPr lang="en-US" b="0" i="0" dirty="0">
                <a:solidFill>
                  <a:srgbClr val="252728"/>
                </a:solidFill>
                <a:effectLst/>
                <a:latin typeface="Open Sans" panose="020B0606030504020204" pitchFamily="34" charset="0"/>
              </a:rPr>
            </a:br>
            <a:r>
              <a:rPr lang="en-US" b="0" i="0" dirty="0">
                <a:solidFill>
                  <a:srgbClr val="252728"/>
                </a:solidFill>
                <a:effectLst/>
                <a:latin typeface="Open Sans" panose="020B0606030504020204" pitchFamily="34" charset="0"/>
              </a:rPr>
              <a:t>Hedgehog </a:t>
            </a:r>
            <a:r>
              <a:rPr lang="en-US" b="1" i="0" u="none" strike="noStrike" dirty="0">
                <a:solidFill>
                  <a:srgbClr val="B7C200"/>
                </a:solidFill>
                <a:effectLst/>
                <a:latin typeface="Open Sans" panose="020B0606030504020204" pitchFamily="34" charset="0"/>
                <a:hlinkClick r:id="rId3"/>
              </a:rPr>
              <a:t>poop is quite </a:t>
            </a:r>
            <a:r>
              <a:rPr lang="en-US" b="1" i="0" u="none" strike="noStrike" dirty="0" err="1">
                <a:solidFill>
                  <a:srgbClr val="B7C200"/>
                </a:solidFill>
                <a:effectLst/>
                <a:latin typeface="Open Sans" panose="020B0606030504020204" pitchFamily="34" charset="0"/>
                <a:hlinkClick r:id="rId3"/>
              </a:rPr>
              <a:t>recognisable</a:t>
            </a:r>
            <a:r>
              <a:rPr lang="en-US" b="1" i="0" u="none" strike="noStrike" dirty="0">
                <a:solidFill>
                  <a:srgbClr val="B7C200"/>
                </a:solidFill>
                <a:effectLst/>
                <a:latin typeface="Open Sans" panose="020B0606030504020204" pitchFamily="34" charset="0"/>
                <a:hlinkClick r:id="rId3"/>
              </a:rPr>
              <a:t>;</a:t>
            </a:r>
            <a:r>
              <a:rPr lang="en-US" b="0" i="0" dirty="0">
                <a:solidFill>
                  <a:srgbClr val="252728"/>
                </a:solidFill>
                <a:effectLst/>
                <a:latin typeface="Open Sans" panose="020B0606030504020204" pitchFamily="34" charset="0"/>
              </a:rPr>
              <a:t> keep an eye out for dark pellets the size of your little finger containing shiny insect remnants.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B7C200"/>
                </a:solidFill>
                <a:effectLst/>
                <a:latin typeface="Open Sans" panose="020B0606030504020204" pitchFamily="34" charset="0"/>
                <a:hlinkClick r:id="rId3"/>
              </a:rPr>
              <a:t>Hedgehog footprints</a:t>
            </a:r>
            <a:r>
              <a:rPr lang="en-US" b="0" i="0" dirty="0">
                <a:solidFill>
                  <a:srgbClr val="252728"/>
                </a:solidFill>
                <a:effectLst/>
                <a:latin typeface="Open Sans" panose="020B0606030504020204" pitchFamily="34" charset="0"/>
              </a:rPr>
              <a:t> are unique so if you have any wet earth, sand or want to use a proper mammal surveying tunnel you can see if hogs are using your garden.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52728"/>
                </a:solidFill>
                <a:effectLst/>
                <a:latin typeface="Open Sans" panose="020B0606030504020204" pitchFamily="34" charset="0"/>
              </a:rPr>
              <a:t>If you have a hedgehog house, place some leaves/bedding near the house entrance – a hedgehog will likely drag this into the house for nesting, so look out for bedding that has been moved.</a:t>
            </a:r>
          </a:p>
          <a:p>
            <a:pPr algn="l"/>
            <a:br>
              <a:rPr lang="en-US" b="0" i="0" dirty="0">
                <a:solidFill>
                  <a:srgbClr val="252728"/>
                </a:solidFill>
                <a:effectLst/>
                <a:latin typeface="Open Sans" panose="020B0606030504020204" pitchFamily="34" charset="0"/>
              </a:rPr>
            </a:br>
            <a:r>
              <a:rPr lang="en-US" b="0" i="0" dirty="0">
                <a:solidFill>
                  <a:srgbClr val="252728"/>
                </a:solidFill>
                <a:effectLst/>
                <a:latin typeface="Open Sans" panose="020B0606030504020204" pitchFamily="34" charset="0"/>
              </a:rPr>
              <a:t>When making your hedgehog home:</a:t>
            </a:r>
            <a:br>
              <a:rPr lang="en-US" b="0" i="0" dirty="0">
                <a:solidFill>
                  <a:srgbClr val="252728"/>
                </a:solidFill>
                <a:effectLst/>
                <a:latin typeface="Open Sans" panose="020B0606030504020204" pitchFamily="34" charset="0"/>
              </a:rPr>
            </a:br>
            <a:r>
              <a:rPr lang="en-US" b="0" i="0" dirty="0">
                <a:solidFill>
                  <a:srgbClr val="252728"/>
                </a:solidFill>
                <a:effectLst/>
                <a:latin typeface="Open Sans" panose="020B0606030504020204" pitchFamily="34" charset="0"/>
              </a:rPr>
              <a:t>Some things to bear in mind are:</a:t>
            </a:r>
          </a:p>
          <a:p>
            <a:pPr algn="l">
              <a:buFont typeface="Arial" panose="020B0604020202020204" pitchFamily="34" charset="0"/>
              <a:buChar char="•"/>
            </a:pPr>
            <a:r>
              <a:rPr lang="en-US" b="0" i="0" dirty="0">
                <a:solidFill>
                  <a:srgbClr val="252728"/>
                </a:solidFill>
                <a:effectLst/>
                <a:latin typeface="Open Sans" panose="020B0606030504020204" pitchFamily="34" charset="0"/>
              </a:rPr>
              <a:t>When siting the box choose a shady, quiet area of your garden.</a:t>
            </a:r>
          </a:p>
          <a:p>
            <a:pPr algn="l">
              <a:buFont typeface="Arial" panose="020B0604020202020204" pitchFamily="34" charset="0"/>
              <a:buChar char="•"/>
            </a:pPr>
            <a:r>
              <a:rPr lang="en-US" b="0" i="0" dirty="0">
                <a:solidFill>
                  <a:srgbClr val="252728"/>
                </a:solidFill>
                <a:effectLst/>
                <a:latin typeface="Open Sans" panose="020B0606030504020204" pitchFamily="34" charset="0"/>
              </a:rPr>
              <a:t>If the box lacks a tunnel entrance, try to include an interior tunnel or dividing wall to prevent predators such as badgers or foxes from getting to the hedgehog with their paws.</a:t>
            </a:r>
          </a:p>
          <a:p>
            <a:pPr algn="l">
              <a:buFont typeface="Arial" panose="020B0604020202020204" pitchFamily="34" charset="0"/>
              <a:buChar char="•"/>
            </a:pPr>
            <a:r>
              <a:rPr lang="en-US" b="0" i="0" dirty="0">
                <a:solidFill>
                  <a:srgbClr val="252728"/>
                </a:solidFill>
                <a:effectLst/>
                <a:latin typeface="Open Sans" panose="020B0606030504020204" pitchFamily="34" charset="0"/>
              </a:rPr>
              <a:t>We recommend using untreated wood for hedgehog homes. Wood from certain softwood tree species grown in the UK, such as larch, Douglas-fir and red cedar have excellent durability as exterior timbers. Pre-treated wood can contain chromated copper arsenate (CCA) compounds that are hazardous to many species. PTES promote the use of locally grown timber which encourages good woodland management practices.</a:t>
            </a:r>
          </a:p>
          <a:p>
            <a:pPr algn="l">
              <a:buFont typeface="Arial" panose="020B0604020202020204" pitchFamily="34" charset="0"/>
              <a:buChar char="•"/>
            </a:pPr>
            <a:r>
              <a:rPr lang="en-US" b="0" i="0" dirty="0">
                <a:solidFill>
                  <a:srgbClr val="252728"/>
                </a:solidFill>
                <a:effectLst/>
                <a:latin typeface="Open Sans" panose="020B0606030504020204" pitchFamily="34" charset="0"/>
              </a:rPr>
              <a:t>Consider rigging up a </a:t>
            </a:r>
            <a:r>
              <a:rPr lang="en-US" b="1" i="0" u="none" strike="noStrike" dirty="0">
                <a:solidFill>
                  <a:srgbClr val="B7C200"/>
                </a:solidFill>
                <a:effectLst/>
                <a:latin typeface="Open Sans" panose="020B0606030504020204" pitchFamily="34" charset="0"/>
                <a:hlinkClick r:id="rId4"/>
              </a:rPr>
              <a:t>trail camera</a:t>
            </a:r>
            <a:r>
              <a:rPr lang="en-US" b="0" i="0" dirty="0">
                <a:solidFill>
                  <a:srgbClr val="252728"/>
                </a:solidFill>
                <a:effectLst/>
                <a:latin typeface="Open Sans" panose="020B0606030504020204" pitchFamily="34" charset="0"/>
              </a:rPr>
              <a:t> to keep an eye on who’s about.</a:t>
            </a:r>
          </a:p>
          <a:p>
            <a:pPr algn="l">
              <a:buFont typeface="Arial" panose="020B0604020202020204" pitchFamily="34" charset="0"/>
              <a:buChar char="•"/>
            </a:pPr>
            <a:endParaRPr lang="en-US" b="0" i="0" dirty="0">
              <a:solidFill>
                <a:srgbClr val="252728"/>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EC788421-B489-4E02-8349-B3E56B7E450D}" type="slidenum">
              <a:rPr lang="en-GB" smtClean="0"/>
              <a:t>7</a:t>
            </a:fld>
            <a:endParaRPr lang="en-GB"/>
          </a:p>
        </p:txBody>
      </p:sp>
    </p:spTree>
    <p:extLst>
      <p:ext uri="{BB962C8B-B14F-4D97-AF65-F5344CB8AC3E}">
        <p14:creationId xmlns:p14="http://schemas.microsoft.com/office/powerpoint/2010/main" val="153638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2586-A2EC-4047-8811-37F5393805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4860A1-528B-4FB2-A3CC-3F43FD151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A89D06-243E-42BD-9842-BC3696F9B47F}"/>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8027E0E0-8784-4E0A-988A-8022E0C039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9223B5-FAA0-412B-979A-992FD03D96E5}"/>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19185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79CC-805C-4F99-AD1D-1CDA23A0DD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F0ED81-1174-4617-911D-2B94D49C7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F1034-C077-48B3-9214-CDFFBEEADA66}"/>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A5D9BBB0-ECFD-4843-8617-8913FD8D55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35C1D7-BF97-433E-8C14-2B28200A8B5D}"/>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401586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25BE9-3FD9-4BE0-8DA7-88077C2852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B8092E-6F99-4387-8765-070F536A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8EF409-F1A9-4585-8FB6-BE0AA1DD43CA}"/>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8E8DA0DC-86D9-4DEA-89C0-3DD72E7973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C713E-1073-43AC-A58F-9339C51184DB}"/>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2940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AF4A-9E83-45A7-89F6-8FC5E417F8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E36BA3-4A1C-4292-828A-2C82270A6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CFEEE1-AF58-4281-8179-8E768A6D07DD}"/>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EBC92903-2388-4786-ACE3-D345C263BB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A67728-0750-4309-82DE-3F295D886CC6}"/>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250625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0566-432B-4B36-901A-4FB17E532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027631-0237-47A4-BEC9-4663253AD9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758AFD-1494-4641-BF3D-11AB48C7FF3F}"/>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344A3D63-A345-4D07-892E-6763D63B3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817F6E-6D2E-47ED-A203-2FE0D94B0633}"/>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85432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5BB1-332A-4BFD-BC98-95B44EF271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00293-E71A-4DB1-9351-902B0FDFF3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C24769-AF27-4206-8DE3-3450983FA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031B2D-79FE-47A0-A5A9-FA6C950E1DE2}"/>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6" name="Footer Placeholder 5">
            <a:extLst>
              <a:ext uri="{FF2B5EF4-FFF2-40B4-BE49-F238E27FC236}">
                <a16:creationId xmlns:a16="http://schemas.microsoft.com/office/drawing/2014/main" id="{110CACF5-7FE9-4616-A0C4-A2A91CBFA4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19354B-8DAA-4CAB-BA43-D202BF4CA14C}"/>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178376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D51-A83E-4F97-A8B1-F55FC07923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69243F-CEF5-4585-A02D-F5C11AB4C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5A26E6-D8F2-44C8-B28F-7CB7047F99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0F879C-D476-4540-8C0D-C7A08F0C2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DA2018-64AB-47FE-83C7-E74983607D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44EA76-9404-4BBA-B3A2-E11D92C17E56}"/>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8" name="Footer Placeholder 7">
            <a:extLst>
              <a:ext uri="{FF2B5EF4-FFF2-40B4-BE49-F238E27FC236}">
                <a16:creationId xmlns:a16="http://schemas.microsoft.com/office/drawing/2014/main" id="{3C5DB359-47C2-452B-9468-F4FD5C5ADA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00EEDF-9265-4A99-9BC8-2CD9AAD15BDE}"/>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14006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9AC2-B53C-4F83-A9B3-F742D1332C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E8CDB5-4B67-4CF7-B75A-5040CC2C00DE}"/>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4" name="Footer Placeholder 3">
            <a:extLst>
              <a:ext uri="{FF2B5EF4-FFF2-40B4-BE49-F238E27FC236}">
                <a16:creationId xmlns:a16="http://schemas.microsoft.com/office/drawing/2014/main" id="{5E29CF11-2BC7-4F0F-8935-CBF0FEDDA9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45906A-E979-48F9-B4E6-C370F334B371}"/>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181289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18B1C-607E-4916-9B61-B9C752A2C6CA}"/>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3" name="Footer Placeholder 2">
            <a:extLst>
              <a:ext uri="{FF2B5EF4-FFF2-40B4-BE49-F238E27FC236}">
                <a16:creationId xmlns:a16="http://schemas.microsoft.com/office/drawing/2014/main" id="{669B7AD3-C0E1-4601-8A1D-BB9E699E14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17AC7F-D6FF-4514-8F6B-7BDB3D192282}"/>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413870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EE09-211B-44BB-A257-43EC4A8FC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2D8182-3AE0-471B-93D3-EA50B225EE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1126E3-EC7D-4D82-B471-EBD71A785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263BA-D3D8-4B3B-AAE1-C4628D348298}"/>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6" name="Footer Placeholder 5">
            <a:extLst>
              <a:ext uri="{FF2B5EF4-FFF2-40B4-BE49-F238E27FC236}">
                <a16:creationId xmlns:a16="http://schemas.microsoft.com/office/drawing/2014/main" id="{70210220-AF78-4662-8782-073B5F2B3C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BD1706-1F6D-4A23-B302-C3A773B26AC3}"/>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229214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72B8-2621-4624-B730-C33F6600C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A05A90-1FBF-4436-8491-9646B97BF5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6559F3-517D-4FE6-8764-55E130FCC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C61405-2B86-466B-B585-E3F8C937D194}"/>
              </a:ext>
            </a:extLst>
          </p:cNvPr>
          <p:cNvSpPr>
            <a:spLocks noGrp="1"/>
          </p:cNvSpPr>
          <p:nvPr>
            <p:ph type="dt" sz="half" idx="10"/>
          </p:nvPr>
        </p:nvSpPr>
        <p:spPr/>
        <p:txBody>
          <a:bodyPr/>
          <a:lstStyle/>
          <a:p>
            <a:fld id="{362039D2-9116-4E9F-B2D4-75BD3217988E}" type="datetimeFigureOut">
              <a:rPr lang="en-GB" smtClean="0"/>
              <a:t>28/09/2021</a:t>
            </a:fld>
            <a:endParaRPr lang="en-GB"/>
          </a:p>
        </p:txBody>
      </p:sp>
      <p:sp>
        <p:nvSpPr>
          <p:cNvPr id="6" name="Footer Placeholder 5">
            <a:extLst>
              <a:ext uri="{FF2B5EF4-FFF2-40B4-BE49-F238E27FC236}">
                <a16:creationId xmlns:a16="http://schemas.microsoft.com/office/drawing/2014/main" id="{C91D033E-9D21-42DE-B433-E6C6201A52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1A81C6-9178-4AF4-AD56-A65C32E839DB}"/>
              </a:ext>
            </a:extLst>
          </p:cNvPr>
          <p:cNvSpPr>
            <a:spLocks noGrp="1"/>
          </p:cNvSpPr>
          <p:nvPr>
            <p:ph type="sldNum" sz="quarter" idx="12"/>
          </p:nvPr>
        </p:nvSpPr>
        <p:spPr/>
        <p:txBody>
          <a:bodyPr/>
          <a:lstStyle/>
          <a:p>
            <a:fld id="{E6EBBC62-2549-40EA-BEB2-45FCE8400CB5}" type="slidenum">
              <a:rPr lang="en-GB" smtClean="0"/>
              <a:t>‹#›</a:t>
            </a:fld>
            <a:endParaRPr lang="en-GB"/>
          </a:p>
        </p:txBody>
      </p:sp>
    </p:spTree>
    <p:extLst>
      <p:ext uri="{BB962C8B-B14F-4D97-AF65-F5344CB8AC3E}">
        <p14:creationId xmlns:p14="http://schemas.microsoft.com/office/powerpoint/2010/main" val="133261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5B086-5FE4-424D-81CE-BE4C5096A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EF8379-F6CD-4A6A-B308-B66EA5E69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A1DBD6-DCD2-4A57-A506-6C479512C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039D2-9116-4E9F-B2D4-75BD3217988E}" type="datetimeFigureOut">
              <a:rPr lang="en-GB" smtClean="0"/>
              <a:t>28/09/2021</a:t>
            </a:fld>
            <a:endParaRPr lang="en-GB"/>
          </a:p>
        </p:txBody>
      </p:sp>
      <p:sp>
        <p:nvSpPr>
          <p:cNvPr id="5" name="Footer Placeholder 4">
            <a:extLst>
              <a:ext uri="{FF2B5EF4-FFF2-40B4-BE49-F238E27FC236}">
                <a16:creationId xmlns:a16="http://schemas.microsoft.com/office/drawing/2014/main" id="{73A1A02C-140D-4CC8-940A-E229AA0DD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0547DF-ED9C-4732-809F-449D0400DD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BBC62-2549-40EA-BEB2-45FCE8400CB5}" type="slidenum">
              <a:rPr lang="en-GB" smtClean="0"/>
              <a:t>‹#›</a:t>
            </a:fld>
            <a:endParaRPr lang="en-GB"/>
          </a:p>
        </p:txBody>
      </p:sp>
    </p:spTree>
    <p:extLst>
      <p:ext uri="{BB962C8B-B14F-4D97-AF65-F5344CB8AC3E}">
        <p14:creationId xmlns:p14="http://schemas.microsoft.com/office/powerpoint/2010/main" val="320137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hyperlink" Target="https://www.rhs.org.uk/science/pdf/conservation-and-biodiversity/wildlife/plants-for-pollinators-wildflowers.pdf"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6EE31E-8C27-4158-BA3E-3008FEA60BD4}"/>
              </a:ext>
            </a:extLst>
          </p:cNvPr>
          <p:cNvSpPr/>
          <p:nvPr/>
        </p:nvSpPr>
        <p:spPr>
          <a:xfrm>
            <a:off x="0" y="-56119"/>
            <a:ext cx="12191999" cy="1517514"/>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802" y="204214"/>
            <a:ext cx="5951174" cy="996847"/>
          </a:xfrm>
          <a:prstGeom prst="rect">
            <a:avLst/>
          </a:prstGeom>
          <a:ln>
            <a:noFill/>
          </a:ln>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6" name="Title 1">
            <a:extLst>
              <a:ext uri="{FF2B5EF4-FFF2-40B4-BE49-F238E27FC236}">
                <a16:creationId xmlns:a16="http://schemas.microsoft.com/office/drawing/2014/main" id="{83D059B2-766C-42C0-8273-EC7B977A858E}"/>
              </a:ext>
            </a:extLst>
          </p:cNvPr>
          <p:cNvSpPr>
            <a:spLocks noGrp="1"/>
          </p:cNvSpPr>
          <p:nvPr>
            <p:ph type="ctrTitle"/>
          </p:nvPr>
        </p:nvSpPr>
        <p:spPr>
          <a:xfrm>
            <a:off x="145915" y="-121968"/>
            <a:ext cx="5317381" cy="1517515"/>
          </a:xfrm>
        </p:spPr>
        <p:txBody>
          <a:bodyPr>
            <a:normAutofit/>
          </a:bodyPr>
          <a:lstStyle/>
          <a:p>
            <a:r>
              <a:rPr lang="en-US" sz="4000" dirty="0">
                <a:latin typeface="Adelle" panose="02000503060000020004" pitchFamily="50" charset="0"/>
              </a:rPr>
              <a:t>Making your home a hog heaven!</a:t>
            </a:r>
            <a:endParaRPr lang="en-GB" sz="4000" dirty="0">
              <a:latin typeface="Adelle" panose="02000503060000020004" pitchFamily="50" charset="0"/>
            </a:endParaRPr>
          </a:p>
        </p:txBody>
      </p:sp>
    </p:spTree>
    <p:extLst>
      <p:ext uri="{BB962C8B-B14F-4D97-AF65-F5344CB8AC3E}">
        <p14:creationId xmlns:p14="http://schemas.microsoft.com/office/powerpoint/2010/main" val="2744752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eating, meal&#10;&#10;Description automatically generated">
            <a:extLst>
              <a:ext uri="{FF2B5EF4-FFF2-40B4-BE49-F238E27FC236}">
                <a16:creationId xmlns:a16="http://schemas.microsoft.com/office/drawing/2014/main" id="{64181E06-5BAD-475B-AC88-9A17EC9B8E87}"/>
              </a:ext>
            </a:extLst>
          </p:cNvPr>
          <p:cNvPicPr>
            <a:picLocks noChangeAspect="1"/>
          </p:cNvPicPr>
          <p:nvPr/>
        </p:nvPicPr>
        <p:blipFill rotWithShape="1">
          <a:blip r:embed="rId3">
            <a:extLst>
              <a:ext uri="{28A0092B-C50C-407E-A947-70E740481C1C}">
                <a14:useLocalDpi xmlns:a14="http://schemas.microsoft.com/office/drawing/2010/main" val="0"/>
              </a:ext>
            </a:extLst>
          </a:blip>
          <a:srcRect l="25515" r="17935"/>
          <a:stretch/>
        </p:blipFill>
        <p:spPr>
          <a:xfrm>
            <a:off x="0" y="0"/>
            <a:ext cx="5515583" cy="6501384"/>
          </a:xfrm>
          <a:prstGeom prst="rect">
            <a:avLst/>
          </a:prstGeom>
        </p:spPr>
      </p:pic>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10" name="Rectangle 9">
            <a:extLst>
              <a:ext uri="{FF2B5EF4-FFF2-40B4-BE49-F238E27FC236}">
                <a16:creationId xmlns:a16="http://schemas.microsoft.com/office/drawing/2014/main" id="{C7FF288D-C504-4A76-A904-A76F45ADED96}"/>
              </a:ext>
            </a:extLst>
          </p:cNvPr>
          <p:cNvSpPr/>
          <p:nvPr/>
        </p:nvSpPr>
        <p:spPr>
          <a:xfrm>
            <a:off x="0" y="0"/>
            <a:ext cx="5515583" cy="1167319"/>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delle" panose="02000503060000020004" pitchFamily="50" charset="0"/>
              </a:rPr>
              <a:t>Hedgehog 101 </a:t>
            </a:r>
            <a:endParaRPr lang="en-GB" sz="3200" dirty="0">
              <a:latin typeface="Adelle" panose="02000503060000020004" pitchFamily="50" charset="0"/>
            </a:endParaRPr>
          </a:p>
        </p:txBody>
      </p:sp>
      <p:sp>
        <p:nvSpPr>
          <p:cNvPr id="11" name="TextBox 10">
            <a:extLst>
              <a:ext uri="{FF2B5EF4-FFF2-40B4-BE49-F238E27FC236}">
                <a16:creationId xmlns:a16="http://schemas.microsoft.com/office/drawing/2014/main" id="{385E2087-0888-49F8-978A-9A6C20586D2D}"/>
              </a:ext>
            </a:extLst>
          </p:cNvPr>
          <p:cNvSpPr txBox="1"/>
          <p:nvPr/>
        </p:nvSpPr>
        <p:spPr>
          <a:xfrm>
            <a:off x="5669324" y="1536174"/>
            <a:ext cx="6422157" cy="3785652"/>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Range</a:t>
            </a:r>
            <a:r>
              <a:rPr lang="en-US" sz="1600" dirty="0">
                <a:solidFill>
                  <a:schemeClr val="accent2">
                    <a:lumMod val="75000"/>
                  </a:schemeClr>
                </a:solidFill>
                <a:latin typeface="Arial" panose="020B0604020202020204" pitchFamily="34" charset="0"/>
                <a:cs typeface="Arial" panose="020B0604020202020204" pitchFamily="34" charset="0"/>
              </a:rPr>
              <a:t>: Throughout the UK, moving through hedgerows, gardens parks, woodlands cemeteries and more. Traveling 1-2 km a night within home territories of 10-20 hectares  (25-50 football fields).</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Age</a:t>
            </a:r>
            <a:r>
              <a:rPr lang="en-US" sz="1600" dirty="0">
                <a:solidFill>
                  <a:schemeClr val="accent2">
                    <a:lumMod val="75000"/>
                  </a:schemeClr>
                </a:solidFill>
                <a:latin typeface="Arial" panose="020B0604020202020204" pitchFamily="34" charset="0"/>
                <a:cs typeface="Arial" panose="020B0604020202020204" pitchFamily="34" charset="0"/>
              </a:rPr>
              <a:t>: Live for 2-5 years in the wild (10 in </a:t>
            </a:r>
            <a:r>
              <a:rPr lang="en-US" sz="1600" dirty="0" err="1">
                <a:solidFill>
                  <a:schemeClr val="accent2">
                    <a:lumMod val="75000"/>
                  </a:schemeClr>
                </a:solidFill>
                <a:latin typeface="Arial" panose="020B0604020202020204" pitchFamily="34" charset="0"/>
                <a:cs typeface="Arial" panose="020B0604020202020204" pitchFamily="34" charset="0"/>
              </a:rPr>
              <a:t>capt.</a:t>
            </a:r>
            <a:r>
              <a:rPr lang="en-US" sz="1600" dirty="0">
                <a:solidFill>
                  <a:schemeClr val="accent2">
                    <a:lumMod val="7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Species</a:t>
            </a:r>
            <a:r>
              <a:rPr lang="en-US" sz="1600" dirty="0">
                <a:solidFill>
                  <a:schemeClr val="accent2">
                    <a:lumMod val="75000"/>
                  </a:schemeClr>
                </a:solidFill>
                <a:latin typeface="Arial" panose="020B0604020202020204" pitchFamily="34" charset="0"/>
                <a:cs typeface="Arial" panose="020B0604020202020204" pitchFamily="34" charset="0"/>
              </a:rPr>
              <a:t>: 14 different hog species worldwide. We have the </a:t>
            </a:r>
            <a:r>
              <a:rPr lang="en-US" sz="1600" dirty="0" err="1">
                <a:solidFill>
                  <a:schemeClr val="accent2">
                    <a:lumMod val="75000"/>
                  </a:schemeClr>
                </a:solidFill>
                <a:latin typeface="Arial" panose="020B0604020202020204" pitchFamily="34" charset="0"/>
                <a:cs typeface="Arial" panose="020B0604020202020204" pitchFamily="34" charset="0"/>
              </a:rPr>
              <a:t>honour</a:t>
            </a:r>
            <a:r>
              <a:rPr lang="en-US" sz="1600" dirty="0">
                <a:solidFill>
                  <a:schemeClr val="accent2">
                    <a:lumMod val="75000"/>
                  </a:schemeClr>
                </a:solidFill>
                <a:latin typeface="Arial" panose="020B0604020202020204" pitchFamily="34" charset="0"/>
                <a:cs typeface="Arial" panose="020B0604020202020204" pitchFamily="34" charset="0"/>
              </a:rPr>
              <a:t> or housing the European hedgehog. </a:t>
            </a:r>
            <a:br>
              <a:rPr lang="en-US" sz="1600" dirty="0">
                <a:solidFill>
                  <a:schemeClr val="accent2">
                    <a:lumMod val="75000"/>
                  </a:schemeClr>
                </a:solidFill>
                <a:latin typeface="Arial" panose="020B0604020202020204" pitchFamily="34" charset="0"/>
                <a:cs typeface="Arial" panose="020B0604020202020204" pitchFamily="34" charset="0"/>
              </a:rPr>
            </a:br>
            <a:r>
              <a:rPr lang="en-US" sz="1600" b="1" dirty="0">
                <a:solidFill>
                  <a:schemeClr val="accent2">
                    <a:lumMod val="75000"/>
                  </a:schemeClr>
                </a:solidFill>
                <a:latin typeface="Arial" panose="020B0604020202020204" pitchFamily="34" charset="0"/>
                <a:cs typeface="Arial" panose="020B0604020202020204" pitchFamily="34" charset="0"/>
              </a:rPr>
              <a:t>Breeding</a:t>
            </a:r>
            <a:r>
              <a:rPr lang="en-US" sz="1600" dirty="0">
                <a:solidFill>
                  <a:schemeClr val="accent2">
                    <a:lumMod val="75000"/>
                  </a:schemeClr>
                </a:solidFill>
                <a:latin typeface="Arial" panose="020B0604020202020204" pitchFamily="34" charset="0"/>
                <a:cs typeface="Arial" panose="020B0604020202020204" pitchFamily="34" charset="0"/>
              </a:rPr>
              <a:t>: Mostly in May and June. Grunting and snorting can be heard during courtship as male hogs circle females trying to persuade her to mate. </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Spines</a:t>
            </a:r>
            <a:r>
              <a:rPr lang="en-US" sz="1600" dirty="0">
                <a:solidFill>
                  <a:schemeClr val="accent2">
                    <a:lumMod val="75000"/>
                  </a:schemeClr>
                </a:solidFill>
                <a:latin typeface="Arial" panose="020B0604020202020204" pitchFamily="34" charset="0"/>
                <a:cs typeface="Arial" panose="020B0604020202020204" pitchFamily="34" charset="0"/>
              </a:rPr>
              <a:t>: Adults have up to 7,000 spines! </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Hibernation</a:t>
            </a:r>
            <a:r>
              <a:rPr lang="en-US" sz="1600" dirty="0">
                <a:solidFill>
                  <a:schemeClr val="accent2">
                    <a:lumMod val="75000"/>
                  </a:schemeClr>
                </a:solidFill>
                <a:latin typeface="Arial" panose="020B0604020202020204" pitchFamily="34" charset="0"/>
                <a:cs typeface="Arial" panose="020B0604020202020204" pitchFamily="34" charset="0"/>
              </a:rPr>
              <a:t>: Oct-Apr, must have fed intensively and be in great condition before hibernating to survive the winter.</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Population</a:t>
            </a:r>
            <a:r>
              <a:rPr lang="en-US" sz="1600" dirty="0">
                <a:solidFill>
                  <a:schemeClr val="accent2">
                    <a:lumMod val="75000"/>
                  </a:schemeClr>
                </a:solidFill>
                <a:latin typeface="Arial" panose="020B0604020202020204" pitchFamily="34" charset="0"/>
                <a:cs typeface="Arial" panose="020B0604020202020204" pitchFamily="34" charset="0"/>
              </a:rPr>
              <a:t>: Hog numbers have fallen by 30% in the last 10 years. Fewer than 1 million thought to be left in the UK. Reducing as fast as tigers worldwide.</a:t>
            </a:r>
            <a:endParaRPr lang="en-GB" sz="16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8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n Hill's superb hedgehog highway ">
            <a:extLst>
              <a:ext uri="{FF2B5EF4-FFF2-40B4-BE49-F238E27FC236}">
                <a16:creationId xmlns:a16="http://schemas.microsoft.com/office/drawing/2014/main" id="{266A8597-2B7A-4F29-BDDE-94733FEC14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45" b="10145"/>
          <a:stretch/>
        </p:blipFill>
        <p:spPr bwMode="auto">
          <a:xfrm>
            <a:off x="0" y="3521413"/>
            <a:ext cx="5515583" cy="2918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uilding, brick, outdoor, mammal&#10;&#10;Description automatically generated">
            <a:extLst>
              <a:ext uri="{FF2B5EF4-FFF2-40B4-BE49-F238E27FC236}">
                <a16:creationId xmlns:a16="http://schemas.microsoft.com/office/drawing/2014/main" id="{0551798D-AC95-463F-8C63-B2FC77159502}"/>
              </a:ext>
            </a:extLst>
          </p:cNvPr>
          <p:cNvPicPr>
            <a:picLocks noChangeAspect="1"/>
          </p:cNvPicPr>
          <p:nvPr/>
        </p:nvPicPr>
        <p:blipFill rotWithShape="1">
          <a:blip r:embed="rId3">
            <a:extLst>
              <a:ext uri="{28A0092B-C50C-407E-A947-70E740481C1C}">
                <a14:useLocalDpi xmlns:a14="http://schemas.microsoft.com/office/drawing/2010/main" val="0"/>
              </a:ext>
            </a:extLst>
          </a:blip>
          <a:srcRect t="12575" b="22660"/>
          <a:stretch/>
        </p:blipFill>
        <p:spPr>
          <a:xfrm>
            <a:off x="-1" y="1139422"/>
            <a:ext cx="5515583" cy="2381991"/>
          </a:xfrm>
          <a:prstGeom prst="rect">
            <a:avLst/>
          </a:prstGeom>
        </p:spPr>
      </p:pic>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6" name="Rectangle 5">
            <a:extLst>
              <a:ext uri="{FF2B5EF4-FFF2-40B4-BE49-F238E27FC236}">
                <a16:creationId xmlns:a16="http://schemas.microsoft.com/office/drawing/2014/main" id="{02D87F63-6EE3-4219-BFAD-8F1BE7C8E001}"/>
              </a:ext>
            </a:extLst>
          </p:cNvPr>
          <p:cNvSpPr/>
          <p:nvPr/>
        </p:nvSpPr>
        <p:spPr>
          <a:xfrm>
            <a:off x="0" y="0"/>
            <a:ext cx="5515583" cy="1167319"/>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delle" panose="02000503060000020004" pitchFamily="50" charset="0"/>
              </a:rPr>
              <a:t>Hedgehog Highway</a:t>
            </a:r>
            <a:endParaRPr lang="en-GB" sz="3200" dirty="0">
              <a:latin typeface="Adelle" panose="02000503060000020004" pitchFamily="50" charset="0"/>
            </a:endParaRPr>
          </a:p>
        </p:txBody>
      </p:sp>
      <p:sp>
        <p:nvSpPr>
          <p:cNvPr id="10" name="TextBox 9">
            <a:extLst>
              <a:ext uri="{FF2B5EF4-FFF2-40B4-BE49-F238E27FC236}">
                <a16:creationId xmlns:a16="http://schemas.microsoft.com/office/drawing/2014/main" id="{C9CD7801-AF5C-4DC1-B5E4-9D0945AE9515}"/>
              </a:ext>
            </a:extLst>
          </p:cNvPr>
          <p:cNvSpPr txBox="1"/>
          <p:nvPr/>
        </p:nvSpPr>
        <p:spPr>
          <a:xfrm>
            <a:off x="5801514" y="1413063"/>
            <a:ext cx="6258296" cy="4278094"/>
          </a:xfrm>
          <a:prstGeom prst="rect">
            <a:avLst/>
          </a:prstGeom>
          <a:noFill/>
        </p:spPr>
        <p:txBody>
          <a:bodyPr wrap="square" rtlCol="0">
            <a:spAutoFit/>
          </a:bodyPr>
          <a:lstStyle/>
          <a:p>
            <a:pPr algn="l"/>
            <a:r>
              <a:rPr lang="en-US" sz="1600" b="1" dirty="0">
                <a:solidFill>
                  <a:schemeClr val="accent2">
                    <a:lumMod val="75000"/>
                  </a:schemeClr>
                </a:solidFill>
                <a:latin typeface="Arial" panose="020B0604020202020204" pitchFamily="34" charset="0"/>
                <a:cs typeface="Arial" panose="020B0604020202020204" pitchFamily="34" charset="0"/>
              </a:rPr>
              <a:t>Hedgehog highway: A neighbourhood project</a:t>
            </a:r>
            <a:br>
              <a:rPr lang="en-US" sz="1600" b="1" dirty="0">
                <a:solidFill>
                  <a:schemeClr val="accent2">
                    <a:lumMod val="75000"/>
                  </a:schemeClr>
                </a:solidFill>
                <a:latin typeface="Arial" panose="020B0604020202020204" pitchFamily="34" charset="0"/>
                <a:cs typeface="Arial" panose="020B0604020202020204" pitchFamily="34" charset="0"/>
              </a:rPr>
            </a:br>
            <a:r>
              <a:rPr lang="en-US" sz="1600" dirty="0">
                <a:solidFill>
                  <a:schemeClr val="accent2">
                    <a:lumMod val="75000"/>
                  </a:schemeClr>
                </a:solidFill>
                <a:latin typeface="Arial" panose="020B0604020202020204" pitchFamily="34" charset="0"/>
                <a:cs typeface="Arial" panose="020B0604020202020204" pitchFamily="34" charset="0"/>
              </a:rPr>
              <a:t>A hole in your fence to help the hogs move is a great start! However, by coming together as a street and creating holes in all fences you provide a wonderful opportunity for hogs to roam freely and increase their chances of finding food and shelter. </a:t>
            </a:r>
            <a:br>
              <a:rPr lang="en-US" sz="1600" dirty="0">
                <a:solidFill>
                  <a:schemeClr val="accent2">
                    <a:lumMod val="75000"/>
                  </a:schemeClr>
                </a:solidFill>
                <a:latin typeface="Arial" panose="020B0604020202020204" pitchFamily="34" charset="0"/>
                <a:cs typeface="Arial" panose="020B0604020202020204" pitchFamily="34" charset="0"/>
              </a:rPr>
            </a:br>
            <a:br>
              <a:rPr lang="en-US" sz="1600" dirty="0">
                <a:solidFill>
                  <a:schemeClr val="accent2">
                    <a:lumMod val="75000"/>
                  </a:schemeClr>
                </a:solidFill>
                <a:latin typeface="Arial" panose="020B0604020202020204" pitchFamily="34" charset="0"/>
                <a:cs typeface="Arial" panose="020B0604020202020204" pitchFamily="34" charset="0"/>
              </a:rPr>
            </a:br>
            <a:r>
              <a:rPr lang="en-US" sz="1600" b="1" dirty="0">
                <a:solidFill>
                  <a:schemeClr val="accent2">
                    <a:lumMod val="75000"/>
                  </a:schemeClr>
                </a:solidFill>
                <a:latin typeface="Arial" panose="020B0604020202020204" pitchFamily="34" charset="0"/>
                <a:cs typeface="Arial" panose="020B0604020202020204" pitchFamily="34" charset="0"/>
              </a:rPr>
              <a:t>How to: </a:t>
            </a:r>
          </a:p>
          <a:p>
            <a:pPr marL="285750" indent="-285750" algn="l">
              <a:buFont typeface="Arial" panose="020B0604020202020204" pitchFamily="34" charset="0"/>
              <a:buChar char="•"/>
            </a:pPr>
            <a:r>
              <a:rPr lang="en-US" sz="1600" b="0" i="0" dirty="0">
                <a:solidFill>
                  <a:schemeClr val="accent2">
                    <a:lumMod val="75000"/>
                  </a:schemeClr>
                </a:solidFill>
                <a:effectLst/>
                <a:latin typeface="Arial" panose="020B0604020202020204" pitchFamily="34" charset="0"/>
                <a:cs typeface="Arial" panose="020B0604020202020204" pitchFamily="34" charset="0"/>
              </a:rPr>
              <a:t>13cm by 13cm is sufficient for any hedgehog to pass through but also stop pets escaping. This will be too small for nearly all pets</a:t>
            </a:r>
          </a:p>
          <a:p>
            <a:pPr marL="285750" indent="-285750" algn="l">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Ensure holes are at ground level and don’t open out onto busy roads </a:t>
            </a:r>
            <a:br>
              <a:rPr lang="en-US" sz="1600" dirty="0">
                <a:solidFill>
                  <a:schemeClr val="accent2">
                    <a:lumMod val="75000"/>
                  </a:schemeClr>
                </a:solidFill>
                <a:latin typeface="Arial" panose="020B0604020202020204" pitchFamily="34" charset="0"/>
                <a:cs typeface="Arial" panose="020B0604020202020204" pitchFamily="34" charset="0"/>
              </a:rPr>
            </a:br>
            <a:endParaRPr lang="en-US" sz="1600" b="0" i="0" dirty="0">
              <a:solidFill>
                <a:schemeClr val="accent2">
                  <a:lumMod val="75000"/>
                </a:schemeClr>
              </a:solidFill>
              <a:effectLst/>
              <a:latin typeface="Arial" panose="020B0604020202020204" pitchFamily="34" charset="0"/>
              <a:cs typeface="Arial" panose="020B0604020202020204" pitchFamily="34" charset="0"/>
            </a:endParaRPr>
          </a:p>
          <a:p>
            <a:r>
              <a:rPr lang="en-GB" sz="1600" b="1" dirty="0">
                <a:solidFill>
                  <a:schemeClr val="accent2">
                    <a:lumMod val="75000"/>
                  </a:schemeClr>
                </a:solidFill>
                <a:latin typeface="Arial" panose="020B0604020202020204" pitchFamily="34" charset="0"/>
                <a:cs typeface="Arial" panose="020B0604020202020204" pitchFamily="34" charset="0"/>
              </a:rPr>
              <a:t>Best of the best</a:t>
            </a:r>
            <a:r>
              <a:rPr lang="en-GB" sz="1600" dirty="0">
                <a:solidFill>
                  <a:schemeClr val="accent2">
                    <a:lumMod val="75000"/>
                  </a:schemeClr>
                </a:solidFill>
                <a:latin typeface="Arial" panose="020B0604020202020204" pitchFamily="34" charset="0"/>
                <a:cs typeface="Arial" panose="020B0604020202020204" pitchFamily="34" charset="0"/>
              </a:rPr>
              <a:t>: If you’re feeling ambitious the ideal option would be to change your fence or wall for a native hedgerow, thereby providing food, shelter and a route in and out of your garden. </a:t>
            </a:r>
            <a:br>
              <a:rPr lang="en-GB" sz="1600" dirty="0">
                <a:solidFill>
                  <a:schemeClr val="accent2">
                    <a:lumMod val="75000"/>
                  </a:schemeClr>
                </a:solidFill>
                <a:latin typeface="Arial" panose="020B0604020202020204" pitchFamily="34" charset="0"/>
                <a:cs typeface="Arial" panose="020B0604020202020204" pitchFamily="34" charset="0"/>
              </a:rPr>
            </a:br>
            <a:endParaRPr lang="en-GB" sz="16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04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dgehog in a box&#10;&#10;Description automatically generated with medium confidence">
            <a:extLst>
              <a:ext uri="{FF2B5EF4-FFF2-40B4-BE49-F238E27FC236}">
                <a16:creationId xmlns:a16="http://schemas.microsoft.com/office/drawing/2014/main" id="{FF71E350-F6A4-4633-A06F-2984D68A8A14}"/>
              </a:ext>
            </a:extLst>
          </p:cNvPr>
          <p:cNvPicPr>
            <a:picLocks noChangeAspect="1"/>
          </p:cNvPicPr>
          <p:nvPr/>
        </p:nvPicPr>
        <p:blipFill rotWithShape="1">
          <a:blip r:embed="rId2">
            <a:extLst>
              <a:ext uri="{28A0092B-C50C-407E-A947-70E740481C1C}">
                <a14:useLocalDpi xmlns:a14="http://schemas.microsoft.com/office/drawing/2010/main" val="0"/>
              </a:ext>
            </a:extLst>
          </a:blip>
          <a:srcRect l="19840" r="19840"/>
          <a:stretch/>
        </p:blipFill>
        <p:spPr>
          <a:xfrm>
            <a:off x="0" y="0"/>
            <a:ext cx="5515583" cy="6858000"/>
          </a:xfrm>
          <a:prstGeom prst="rect">
            <a:avLst/>
          </a:prstGeom>
        </p:spPr>
      </p:pic>
      <p:pic>
        <p:nvPicPr>
          <p:cNvPr id="9" name="Picture 8" descr="A picture containing mammal, rodent, mink&#10;&#10;Description automatically generated">
            <a:extLst>
              <a:ext uri="{FF2B5EF4-FFF2-40B4-BE49-F238E27FC236}">
                <a16:creationId xmlns:a16="http://schemas.microsoft.com/office/drawing/2014/main" id="{5B62C757-62D8-4C53-9ED1-E6D6355D1267}"/>
              </a:ext>
            </a:extLst>
          </p:cNvPr>
          <p:cNvPicPr>
            <a:picLocks noChangeAspect="1"/>
          </p:cNvPicPr>
          <p:nvPr/>
        </p:nvPicPr>
        <p:blipFill rotWithShape="1">
          <a:blip r:embed="rId3">
            <a:extLst>
              <a:ext uri="{28A0092B-C50C-407E-A947-70E740481C1C}">
                <a14:useLocalDpi xmlns:a14="http://schemas.microsoft.com/office/drawing/2010/main" val="0"/>
              </a:ext>
            </a:extLst>
          </a:blip>
          <a:srcRect l="14644" t="-244" r="29632" b="244"/>
          <a:stretch/>
        </p:blipFill>
        <p:spPr>
          <a:xfrm>
            <a:off x="-5955075" y="709509"/>
            <a:ext cx="5515583" cy="6597568"/>
          </a:xfrm>
          <a:prstGeom prst="rect">
            <a:avLst/>
          </a:prstGeom>
        </p:spPr>
      </p:pic>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6" name="Rectangle 5">
            <a:extLst>
              <a:ext uri="{FF2B5EF4-FFF2-40B4-BE49-F238E27FC236}">
                <a16:creationId xmlns:a16="http://schemas.microsoft.com/office/drawing/2014/main" id="{02D87F63-6EE3-4219-BFAD-8F1BE7C8E001}"/>
              </a:ext>
            </a:extLst>
          </p:cNvPr>
          <p:cNvSpPr/>
          <p:nvPr/>
        </p:nvSpPr>
        <p:spPr>
          <a:xfrm>
            <a:off x="0" y="0"/>
            <a:ext cx="5515583" cy="1167319"/>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delle" panose="02000503060000020004" pitchFamily="50" charset="0"/>
              </a:rPr>
              <a:t>Garden Hog Heaven </a:t>
            </a:r>
            <a:endParaRPr lang="en-GB" sz="3200" dirty="0">
              <a:latin typeface="Adelle" panose="02000503060000020004" pitchFamily="50" charset="0"/>
            </a:endParaRPr>
          </a:p>
        </p:txBody>
      </p:sp>
      <p:sp>
        <p:nvSpPr>
          <p:cNvPr id="12" name="TextBox 11">
            <a:extLst>
              <a:ext uri="{FF2B5EF4-FFF2-40B4-BE49-F238E27FC236}">
                <a16:creationId xmlns:a16="http://schemas.microsoft.com/office/drawing/2014/main" id="{0C06BF57-D721-49A6-9F96-734EC49F47C0}"/>
              </a:ext>
            </a:extLst>
          </p:cNvPr>
          <p:cNvSpPr txBox="1"/>
          <p:nvPr/>
        </p:nvSpPr>
        <p:spPr>
          <a:xfrm>
            <a:off x="5739319" y="1315248"/>
            <a:ext cx="5749047" cy="538609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Grow a wide variety of plants: </a:t>
            </a:r>
            <a:br>
              <a:rPr lang="en-US" sz="1600" dirty="0">
                <a:solidFill>
                  <a:schemeClr val="accent2">
                    <a:lumMod val="75000"/>
                  </a:schemeClr>
                </a:solidFill>
                <a:latin typeface="Arial" panose="020B0604020202020204" pitchFamily="34" charset="0"/>
                <a:cs typeface="Arial" panose="020B0604020202020204" pitchFamily="34" charset="0"/>
              </a:rPr>
            </a:br>
            <a:r>
              <a:rPr lang="en-US" sz="1600" dirty="0">
                <a:solidFill>
                  <a:schemeClr val="accent2">
                    <a:lumMod val="75000"/>
                  </a:schemeClr>
                </a:solidFill>
                <a:latin typeface="Arial" panose="020B0604020202020204" pitchFamily="34" charset="0"/>
                <a:cs typeface="Arial" panose="020B0604020202020204" pitchFamily="34" charset="0"/>
              </a:rPr>
              <a:t>The </a:t>
            </a:r>
            <a:r>
              <a:rPr lang="en-US" sz="1600" dirty="0">
                <a:solidFill>
                  <a:schemeClr val="accent2">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RHS</a:t>
            </a:r>
            <a:r>
              <a:rPr lang="en-US" sz="1600" dirty="0">
                <a:solidFill>
                  <a:schemeClr val="accent2">
                    <a:lumMod val="75000"/>
                  </a:schemeClr>
                </a:solidFill>
                <a:latin typeface="Arial" panose="020B0604020202020204" pitchFamily="34" charset="0"/>
                <a:cs typeface="Arial" panose="020B0604020202020204" pitchFamily="34" charset="0"/>
              </a:rPr>
              <a:t> have some incredible lists of plants that help to attract a diverse array of insects which hedgehogs then predate on. Earthworms, caterpillars and beetles are some of their </a:t>
            </a:r>
            <a:r>
              <a:rPr lang="en-US" sz="1600" dirty="0" err="1">
                <a:solidFill>
                  <a:schemeClr val="accent2">
                    <a:lumMod val="75000"/>
                  </a:schemeClr>
                </a:solidFill>
                <a:latin typeface="Arial" panose="020B0604020202020204" pitchFamily="34" charset="0"/>
                <a:cs typeface="Arial" panose="020B0604020202020204" pitchFamily="34" charset="0"/>
              </a:rPr>
              <a:t>favourites</a:t>
            </a:r>
            <a:r>
              <a:rPr lang="en-US" sz="1600" dirty="0">
                <a:solidFill>
                  <a:schemeClr val="accent2">
                    <a:lumMod val="75000"/>
                  </a:schemeClr>
                </a:solidFill>
                <a:latin typeface="Arial" panose="020B0604020202020204" pitchFamily="34" charset="0"/>
                <a:cs typeface="Arial" panose="020B0604020202020204" pitchFamily="34" charset="0"/>
              </a:rPr>
              <a:t>. Alternatively letting your grass grow long also works to attract hog prey. </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Ditch the slug pellets and avoid the use of pesticide</a:t>
            </a:r>
            <a:r>
              <a:rPr lang="en-US" sz="1600" dirty="0">
                <a:solidFill>
                  <a:schemeClr val="accent2">
                    <a:lumMod val="75000"/>
                  </a:schemeClr>
                </a:solidFill>
                <a:latin typeface="Arial" panose="020B0604020202020204" pitchFamily="34" charset="0"/>
                <a:cs typeface="Arial" panose="020B0604020202020204" pitchFamily="34" charset="0"/>
              </a:rPr>
              <a:t>: Hedgehogs are natural “pest” controllers and need a plentiful and varied supply of invertebrate prey to stay healthy.</a:t>
            </a:r>
          </a:p>
          <a:p>
            <a:pPr marL="285750" indent="-285750">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Fortify your pond:</a:t>
            </a:r>
            <a:br>
              <a:rPr lang="en-US" sz="1600" dirty="0">
                <a:solidFill>
                  <a:schemeClr val="accent2">
                    <a:lumMod val="75000"/>
                  </a:schemeClr>
                </a:solidFill>
                <a:latin typeface="Arial" panose="020B0604020202020204" pitchFamily="34" charset="0"/>
                <a:cs typeface="Arial" panose="020B0604020202020204" pitchFamily="34" charset="0"/>
              </a:rPr>
            </a:br>
            <a:r>
              <a:rPr lang="en-US" sz="1600" dirty="0">
                <a:solidFill>
                  <a:schemeClr val="accent2">
                    <a:lumMod val="75000"/>
                  </a:schemeClr>
                </a:solidFill>
                <a:latin typeface="Arial" panose="020B0604020202020204" pitchFamily="34" charset="0"/>
                <a:cs typeface="Arial" panose="020B0604020202020204" pitchFamily="34" charset="0"/>
              </a:rPr>
              <a:t>Hedgehogs are great swimmers but can sometimes struggle to climb out of steep sided ponds and many drown. Provide a ramp from a plank wrapped in chicken wire or create shallow areas at the edge so they can scramble out. </a:t>
            </a:r>
          </a:p>
          <a:p>
            <a:pPr marL="285750" indent="-285750">
              <a:buFont typeface="Arial" panose="020B0604020202020204" pitchFamily="34" charset="0"/>
              <a:buChar char="•"/>
            </a:pPr>
            <a:endParaRPr lang="en-US" sz="1600"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accent2">
                  <a:lumMod val="75000"/>
                </a:schemeClr>
              </a:solidFill>
            </a:endParaRPr>
          </a:p>
          <a:p>
            <a:pPr marL="285750" indent="-285750">
              <a:buFont typeface="Arial" panose="020B0604020202020204" pitchFamily="34" charset="0"/>
              <a:buChar char="•"/>
            </a:pPr>
            <a:endParaRPr lang="en-US"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4715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7.40741E-7 L 0.4888 -0.01296 " pathEditMode="relative" rAng="0" ptsTypes="AA">
                                      <p:cBhvr>
                                        <p:cTn id="6" dur="2000" fill="hold"/>
                                        <p:tgtEl>
                                          <p:spTgt spid="9"/>
                                        </p:tgtEl>
                                        <p:attrNameLst>
                                          <p:attrName>ppt_x</p:attrName>
                                          <p:attrName>ppt_y</p:attrName>
                                        </p:attrNameLst>
                                      </p:cBhvr>
                                      <p:rCtr x="24440"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dgehog in a bowl&#10;&#10;Description automatically generated with low confidence">
            <a:extLst>
              <a:ext uri="{FF2B5EF4-FFF2-40B4-BE49-F238E27FC236}">
                <a16:creationId xmlns:a16="http://schemas.microsoft.com/office/drawing/2014/main" id="{F59DFC6F-F009-42CF-96DD-C31EAC6E9344}"/>
              </a:ext>
            </a:extLst>
          </p:cNvPr>
          <p:cNvPicPr>
            <a:picLocks noChangeAspect="1"/>
          </p:cNvPicPr>
          <p:nvPr/>
        </p:nvPicPr>
        <p:blipFill rotWithShape="1">
          <a:blip r:embed="rId3">
            <a:extLst>
              <a:ext uri="{28A0092B-C50C-407E-A947-70E740481C1C}">
                <a14:useLocalDpi xmlns:a14="http://schemas.microsoft.com/office/drawing/2010/main" val="0"/>
              </a:ext>
            </a:extLst>
          </a:blip>
          <a:srcRect l="20278" r="20278"/>
          <a:stretch/>
        </p:blipFill>
        <p:spPr>
          <a:xfrm>
            <a:off x="0" y="295274"/>
            <a:ext cx="5515583" cy="6193918"/>
          </a:xfrm>
          <a:prstGeom prst="rect">
            <a:avLst/>
          </a:prstGeom>
        </p:spPr>
      </p:pic>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1026" name="Picture 2" descr="A selection of hedgehog houses made by Hedgehog Champions">
            <a:extLst>
              <a:ext uri="{FF2B5EF4-FFF2-40B4-BE49-F238E27FC236}">
                <a16:creationId xmlns:a16="http://schemas.microsoft.com/office/drawing/2014/main" id="{EAF71886-6987-455A-9994-499E25C35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84" y="832828"/>
            <a:ext cx="5525712" cy="5525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6" name="Rectangle 5">
            <a:extLst>
              <a:ext uri="{FF2B5EF4-FFF2-40B4-BE49-F238E27FC236}">
                <a16:creationId xmlns:a16="http://schemas.microsoft.com/office/drawing/2014/main" id="{02D87F63-6EE3-4219-BFAD-8F1BE7C8E001}"/>
              </a:ext>
            </a:extLst>
          </p:cNvPr>
          <p:cNvSpPr/>
          <p:nvPr/>
        </p:nvSpPr>
        <p:spPr>
          <a:xfrm>
            <a:off x="0" y="0"/>
            <a:ext cx="5515583" cy="1167319"/>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delle" panose="02000503060000020004" pitchFamily="50" charset="0"/>
              </a:rPr>
              <a:t>Garden Hog Heaven #2</a:t>
            </a:r>
            <a:endParaRPr lang="en-GB" sz="3200" dirty="0">
              <a:latin typeface="Adelle" panose="02000503060000020004" pitchFamily="50" charset="0"/>
            </a:endParaRPr>
          </a:p>
        </p:txBody>
      </p:sp>
      <p:sp>
        <p:nvSpPr>
          <p:cNvPr id="11" name="TextBox 10">
            <a:extLst>
              <a:ext uri="{FF2B5EF4-FFF2-40B4-BE49-F238E27FC236}">
                <a16:creationId xmlns:a16="http://schemas.microsoft.com/office/drawing/2014/main" id="{2F063DD3-8AD9-448F-8838-18B1EE39E8FE}"/>
              </a:ext>
            </a:extLst>
          </p:cNvPr>
          <p:cNvSpPr txBox="1"/>
          <p:nvPr/>
        </p:nvSpPr>
        <p:spPr>
          <a:xfrm>
            <a:off x="5515583" y="1364712"/>
            <a:ext cx="6676417" cy="5124480"/>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chemeClr val="accent2">
                    <a:lumMod val="75000"/>
                  </a:schemeClr>
                </a:solidFill>
                <a:latin typeface="Arial" panose="020B0604020202020204" pitchFamily="34" charset="0"/>
                <a:cs typeface="Arial" panose="020B0604020202020204" pitchFamily="34" charset="0"/>
              </a:rPr>
              <a:t>Nesting sites</a:t>
            </a:r>
            <a:r>
              <a:rPr lang="en-US" sz="1500" dirty="0">
                <a:solidFill>
                  <a:schemeClr val="accent2">
                    <a:lumMod val="75000"/>
                  </a:schemeClr>
                </a:solidFill>
                <a:latin typeface="Arial" panose="020B0604020202020204" pitchFamily="34" charset="0"/>
                <a:cs typeface="Arial" panose="020B0604020202020204" pitchFamily="34" charset="0"/>
              </a:rPr>
              <a:t>: Log and leaf piles along with compost heaps can be great nesting sites for those spiny hogs! Check out the GWT site on how to create your own purpose-built hedgehog home! </a:t>
            </a:r>
          </a:p>
          <a:p>
            <a:pPr marL="285750" indent="-285750">
              <a:buFont typeface="Arial" panose="020B0604020202020204" pitchFamily="34" charset="0"/>
              <a:buChar char="•"/>
            </a:pPr>
            <a:r>
              <a:rPr lang="en-US" sz="1500" b="1" dirty="0">
                <a:solidFill>
                  <a:schemeClr val="accent2">
                    <a:lumMod val="75000"/>
                  </a:schemeClr>
                </a:solidFill>
                <a:latin typeface="Arial" panose="020B0604020202020204" pitchFamily="34" charset="0"/>
                <a:cs typeface="Arial" panose="020B0604020202020204" pitchFamily="34" charset="0"/>
              </a:rPr>
              <a:t>Be aware of dangers:</a:t>
            </a:r>
            <a:br>
              <a:rPr lang="en-US" sz="1500" dirty="0">
                <a:solidFill>
                  <a:schemeClr val="accent2">
                    <a:lumMod val="75000"/>
                  </a:schemeClr>
                </a:solidFill>
                <a:latin typeface="Arial" panose="020B0604020202020204" pitchFamily="34" charset="0"/>
                <a:cs typeface="Arial" panose="020B0604020202020204" pitchFamily="34" charset="0"/>
              </a:rPr>
            </a:br>
            <a:r>
              <a:rPr lang="en-US" sz="1500" dirty="0">
                <a:solidFill>
                  <a:schemeClr val="accent2">
                    <a:lumMod val="75000"/>
                  </a:schemeClr>
                </a:solidFill>
                <a:latin typeface="Arial" panose="020B0604020202020204" pitchFamily="34" charset="0"/>
                <a:cs typeface="Arial" panose="020B0604020202020204" pitchFamily="34" charset="0"/>
              </a:rPr>
              <a:t>Check for hidden hedgehogs before lighting bonfires, strimming and mowing the lawn. Keep plant netting, tennis nets and household rubbish above ground level to prevent entanglement.</a:t>
            </a:r>
          </a:p>
          <a:p>
            <a:pPr marL="285750" indent="-285750">
              <a:buFont typeface="Arial" panose="020B0604020202020204" pitchFamily="34" charset="0"/>
              <a:buChar char="•"/>
            </a:pPr>
            <a:r>
              <a:rPr lang="en-US" sz="1500" b="1" dirty="0">
                <a:solidFill>
                  <a:schemeClr val="accent2">
                    <a:lumMod val="75000"/>
                  </a:schemeClr>
                </a:solidFill>
                <a:latin typeface="Arial" panose="020B0604020202020204" pitchFamily="34" charset="0"/>
                <a:cs typeface="Arial" panose="020B0604020202020204" pitchFamily="34" charset="0"/>
              </a:rPr>
              <a:t>Provide ample food in other ways:</a:t>
            </a:r>
            <a:br>
              <a:rPr lang="en-US" sz="1500" b="1" dirty="0">
                <a:solidFill>
                  <a:schemeClr val="accent2">
                    <a:lumMod val="75000"/>
                  </a:schemeClr>
                </a:solidFill>
                <a:latin typeface="Arial" panose="020B0604020202020204" pitchFamily="34" charset="0"/>
                <a:cs typeface="Arial" panose="020B0604020202020204" pitchFamily="34" charset="0"/>
              </a:rPr>
            </a:br>
            <a:r>
              <a:rPr lang="en-US" sz="1500" b="1" dirty="0">
                <a:solidFill>
                  <a:schemeClr val="accent2">
                    <a:lumMod val="75000"/>
                  </a:schemeClr>
                </a:solidFill>
                <a:latin typeface="Arial" panose="020B0604020202020204" pitchFamily="34" charset="0"/>
                <a:cs typeface="Arial" panose="020B0604020202020204" pitchFamily="34" charset="0"/>
              </a:rPr>
              <a:t>Fallen leaf pile </a:t>
            </a:r>
            <a:r>
              <a:rPr lang="en-US" sz="1500" dirty="0">
                <a:solidFill>
                  <a:schemeClr val="accent2">
                    <a:lumMod val="75000"/>
                  </a:schemeClr>
                </a:solidFill>
                <a:latin typeface="Arial" panose="020B0604020202020204" pitchFamily="34" charset="0"/>
                <a:cs typeface="Arial" panose="020B0604020202020204" pitchFamily="34" charset="0"/>
              </a:rPr>
              <a:t>= attracts beetles</a:t>
            </a:r>
            <a:br>
              <a:rPr lang="en-US" sz="1500" dirty="0">
                <a:solidFill>
                  <a:schemeClr val="accent2">
                    <a:lumMod val="75000"/>
                  </a:schemeClr>
                </a:solidFill>
                <a:latin typeface="Arial" panose="020B0604020202020204" pitchFamily="34" charset="0"/>
                <a:cs typeface="Arial" panose="020B0604020202020204" pitchFamily="34" charset="0"/>
              </a:rPr>
            </a:br>
            <a:r>
              <a:rPr lang="en-US" sz="1500" b="1" dirty="0">
                <a:solidFill>
                  <a:schemeClr val="accent2">
                    <a:lumMod val="75000"/>
                  </a:schemeClr>
                </a:solidFill>
                <a:latin typeface="Arial" panose="020B0604020202020204" pitchFamily="34" charset="0"/>
                <a:cs typeface="Arial" panose="020B0604020202020204" pitchFamily="34" charset="0"/>
              </a:rPr>
              <a:t>Mulch beds with garden compost </a:t>
            </a:r>
            <a:r>
              <a:rPr lang="en-US" sz="1500" dirty="0">
                <a:solidFill>
                  <a:schemeClr val="accent2">
                    <a:lumMod val="75000"/>
                  </a:schemeClr>
                </a:solidFill>
                <a:latin typeface="Arial" panose="020B0604020202020204" pitchFamily="34" charset="0"/>
                <a:cs typeface="Arial" panose="020B0604020202020204" pitchFamily="34" charset="0"/>
              </a:rPr>
              <a:t>= Encourages plenty of earthworms, woodlice and beetles</a:t>
            </a:r>
            <a:br>
              <a:rPr lang="en-US" sz="1500" dirty="0">
                <a:solidFill>
                  <a:schemeClr val="accent2">
                    <a:lumMod val="75000"/>
                  </a:schemeClr>
                </a:solidFill>
                <a:latin typeface="Arial" panose="020B0604020202020204" pitchFamily="34" charset="0"/>
                <a:cs typeface="Arial" panose="020B0604020202020204" pitchFamily="34" charset="0"/>
              </a:rPr>
            </a:br>
            <a:r>
              <a:rPr lang="en-US" sz="1500" b="1" dirty="0">
                <a:solidFill>
                  <a:schemeClr val="accent2">
                    <a:lumMod val="75000"/>
                  </a:schemeClr>
                </a:solidFill>
                <a:latin typeface="Arial" panose="020B0604020202020204" pitchFamily="34" charset="0"/>
                <a:cs typeface="Arial" panose="020B0604020202020204" pitchFamily="34" charset="0"/>
              </a:rPr>
              <a:t>Wood pile</a:t>
            </a:r>
            <a:r>
              <a:rPr lang="en-US" sz="1500" dirty="0">
                <a:solidFill>
                  <a:schemeClr val="accent2">
                    <a:lumMod val="75000"/>
                  </a:schemeClr>
                </a:solidFill>
                <a:latin typeface="Arial" panose="020B0604020202020204" pitchFamily="34" charset="0"/>
                <a:cs typeface="Arial" panose="020B0604020202020204" pitchFamily="34" charset="0"/>
              </a:rPr>
              <a:t>: Creates a feast of earwigs, centipedes and woodlice</a:t>
            </a:r>
            <a:br>
              <a:rPr lang="en-US" sz="1500" dirty="0">
                <a:solidFill>
                  <a:schemeClr val="accent2">
                    <a:lumMod val="75000"/>
                  </a:schemeClr>
                </a:solidFill>
                <a:latin typeface="Arial" panose="020B0604020202020204" pitchFamily="34" charset="0"/>
                <a:cs typeface="Arial" panose="020B0604020202020204" pitchFamily="34" charset="0"/>
              </a:rPr>
            </a:br>
            <a:r>
              <a:rPr lang="en-US" sz="1500" b="1" dirty="0">
                <a:solidFill>
                  <a:schemeClr val="accent2">
                    <a:lumMod val="75000"/>
                  </a:schemeClr>
                </a:solidFill>
                <a:latin typeface="Arial" panose="020B0604020202020204" pitchFamily="34" charset="0"/>
                <a:cs typeface="Arial" panose="020B0604020202020204" pitchFamily="34" charset="0"/>
              </a:rPr>
              <a:t>Build a bug hotel</a:t>
            </a:r>
            <a:r>
              <a:rPr lang="en-US" sz="1500" dirty="0">
                <a:solidFill>
                  <a:schemeClr val="accent2">
                    <a:lumMod val="75000"/>
                  </a:schemeClr>
                </a:solidFill>
                <a:latin typeface="Arial" panose="020B0604020202020204" pitchFamily="34" charset="0"/>
                <a:cs typeface="Arial" panose="020B0604020202020204" pitchFamily="34" charset="0"/>
              </a:rPr>
              <a:t>: Stuff it with lots of straw and hollow plant stems and earwigs, centipedes and woodlice will soon make it their home.</a:t>
            </a:r>
            <a:br>
              <a:rPr lang="en-US" sz="1500" dirty="0">
                <a:solidFill>
                  <a:schemeClr val="accent2">
                    <a:lumMod val="75000"/>
                  </a:schemeClr>
                </a:solidFill>
                <a:latin typeface="Arial" panose="020B0604020202020204" pitchFamily="34" charset="0"/>
                <a:cs typeface="Arial" panose="020B0604020202020204" pitchFamily="34" charset="0"/>
              </a:rPr>
            </a:br>
            <a:r>
              <a:rPr lang="en-US" sz="1500" dirty="0">
                <a:solidFill>
                  <a:schemeClr val="accent2">
                    <a:lumMod val="75000"/>
                  </a:schemeClr>
                </a:solidFill>
                <a:latin typeface="Arial" panose="020B0604020202020204" pitchFamily="34" charset="0"/>
                <a:cs typeface="Arial" panose="020B0604020202020204" pitchFamily="34" charset="0"/>
              </a:rPr>
              <a:t>Provide supplementary meaty foods: wet dog or cat food  </a:t>
            </a:r>
          </a:p>
          <a:p>
            <a:pPr marL="285750" indent="-285750">
              <a:buFont typeface="Arial" panose="020B0604020202020204" pitchFamily="34" charset="0"/>
              <a:buChar char="•"/>
            </a:pPr>
            <a:r>
              <a:rPr lang="en-US" sz="1500" b="1" dirty="0">
                <a:solidFill>
                  <a:schemeClr val="accent2">
                    <a:lumMod val="75000"/>
                  </a:schemeClr>
                </a:solidFill>
                <a:latin typeface="Arial" panose="020B0604020202020204" pitchFamily="34" charset="0"/>
                <a:cs typeface="Arial" panose="020B0604020202020204" pitchFamily="34" charset="0"/>
              </a:rPr>
              <a:t>Provide supplementary food</a:t>
            </a:r>
            <a:r>
              <a:rPr lang="en-US" sz="1500" dirty="0">
                <a:solidFill>
                  <a:schemeClr val="accent2">
                    <a:lumMod val="75000"/>
                  </a:schemeClr>
                </a:solidFill>
                <a:latin typeface="Arial" panose="020B0604020202020204" pitchFamily="34" charset="0"/>
                <a:cs typeface="Arial" panose="020B0604020202020204" pitchFamily="34" charset="0"/>
              </a:rPr>
              <a:t>: Such as wet dog or cat food or dry kitten food (high in protein). Also providing shallow dish of water will help too. </a:t>
            </a:r>
          </a:p>
          <a:p>
            <a:pPr marL="285750" indent="-285750">
              <a:buFont typeface="Arial" panose="020B0604020202020204" pitchFamily="34" charset="0"/>
              <a:buChar char="•"/>
            </a:pPr>
            <a:endParaRPr lang="en-US" dirty="0">
              <a:solidFill>
                <a:schemeClr val="accent2">
                  <a:lumMod val="75000"/>
                </a:schemeClr>
              </a:solidFill>
            </a:endParaRPr>
          </a:p>
          <a:p>
            <a:pPr marL="285750" indent="-285750">
              <a:buFont typeface="Arial" panose="020B0604020202020204" pitchFamily="34" charset="0"/>
              <a:buChar char="•"/>
            </a:pPr>
            <a:endParaRPr lang="en-US"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50367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4388 -0.0676 L 0.48112 0.02754 " pathEditMode="relative" rAng="0" ptsTypes="AA">
                                      <p:cBhvr>
                                        <p:cTn id="6" dur="2000" fill="hold"/>
                                        <p:tgtEl>
                                          <p:spTgt spid="1026"/>
                                        </p:tgtEl>
                                        <p:attrNameLst>
                                          <p:attrName>ppt_x</p:attrName>
                                          <p:attrName>ppt_y</p:attrName>
                                        </p:attrNameLst>
                                      </p:cBhvr>
                                      <p:rCtr x="26250"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pic>
        <p:nvPicPr>
          <p:cNvPr id="6" name="Picture 5">
            <a:extLst>
              <a:ext uri="{FF2B5EF4-FFF2-40B4-BE49-F238E27FC236}">
                <a16:creationId xmlns:a16="http://schemas.microsoft.com/office/drawing/2014/main" id="{95A6E194-DE3E-431D-BB70-E9EF1906AE07}"/>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2936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7066F-607B-4CD4-AF3E-FDDA406F443A}"/>
              </a:ext>
            </a:extLst>
          </p:cNvPr>
          <p:cNvPicPr>
            <a:picLocks noChangeAspect="1"/>
          </p:cNvPicPr>
          <p:nvPr/>
        </p:nvPicPr>
        <p:blipFill rotWithShape="1">
          <a:blip r:embed="rId3"/>
          <a:srcRect t="17587" b="17587"/>
          <a:stretch/>
        </p:blipFill>
        <p:spPr>
          <a:xfrm>
            <a:off x="522051" y="1292121"/>
            <a:ext cx="11147897" cy="4943309"/>
          </a:xfrm>
          <a:prstGeom prst="rect">
            <a:avLst/>
          </a:prstGeom>
        </p:spPr>
      </p:pic>
      <p:pic>
        <p:nvPicPr>
          <p:cNvPr id="5" name="Picture 4" descr="Text&#10;&#10;Description automatically generated">
            <a:extLst>
              <a:ext uri="{FF2B5EF4-FFF2-40B4-BE49-F238E27FC236}">
                <a16:creationId xmlns:a16="http://schemas.microsoft.com/office/drawing/2014/main" id="{F6FFF76A-E4A6-4535-9BBD-EBC8B453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75" y="295274"/>
            <a:ext cx="5951174" cy="996847"/>
          </a:xfrm>
          <a:prstGeom prst="rect">
            <a:avLst/>
          </a:prstGeom>
        </p:spPr>
      </p:pic>
      <p:pic>
        <p:nvPicPr>
          <p:cNvPr id="7" name="Picture 6">
            <a:extLst>
              <a:ext uri="{FF2B5EF4-FFF2-40B4-BE49-F238E27FC236}">
                <a16:creationId xmlns:a16="http://schemas.microsoft.com/office/drawing/2014/main" id="{AC356289-9113-49B6-B30D-EEFA2AAA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49359"/>
            <a:ext cx="12192000" cy="1608641"/>
          </a:xfrm>
          <a:prstGeom prst="rect">
            <a:avLst/>
          </a:prstGeom>
        </p:spPr>
      </p:pic>
      <p:sp>
        <p:nvSpPr>
          <p:cNvPr id="6" name="Rectangle 5">
            <a:extLst>
              <a:ext uri="{FF2B5EF4-FFF2-40B4-BE49-F238E27FC236}">
                <a16:creationId xmlns:a16="http://schemas.microsoft.com/office/drawing/2014/main" id="{02D87F63-6EE3-4219-BFAD-8F1BE7C8E001}"/>
              </a:ext>
            </a:extLst>
          </p:cNvPr>
          <p:cNvSpPr/>
          <p:nvPr/>
        </p:nvSpPr>
        <p:spPr>
          <a:xfrm>
            <a:off x="0" y="0"/>
            <a:ext cx="5515583" cy="1167319"/>
          </a:xfrm>
          <a:prstGeom prst="rect">
            <a:avLst/>
          </a:prstGeom>
          <a:solidFill>
            <a:srgbClr val="9F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delle" panose="02000503060000020004" pitchFamily="50" charset="0"/>
              </a:rPr>
              <a:t>The BIG Hedgehog Map</a:t>
            </a:r>
            <a:endParaRPr lang="en-GB" sz="3200" dirty="0">
              <a:latin typeface="Adelle" panose="02000503060000020004" pitchFamily="50" charset="0"/>
            </a:endParaRPr>
          </a:p>
        </p:txBody>
      </p:sp>
    </p:spTree>
    <p:extLst>
      <p:ext uri="{BB962C8B-B14F-4D97-AF65-F5344CB8AC3E}">
        <p14:creationId xmlns:p14="http://schemas.microsoft.com/office/powerpoint/2010/main" val="1019843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1564</Words>
  <Application>Microsoft Office PowerPoint</Application>
  <PresentationFormat>Widescreen</PresentationFormat>
  <Paragraphs>61</Paragraphs>
  <Slides>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Adelle</vt:lpstr>
      <vt:lpstr>Arial</vt:lpstr>
      <vt:lpstr>Bree Serif</vt:lpstr>
      <vt:lpstr>Calibri</vt:lpstr>
      <vt:lpstr>Calibri Light</vt:lpstr>
      <vt:lpstr>Lora</vt:lpstr>
      <vt:lpstr>OFADeck</vt:lpstr>
      <vt:lpstr>Open Sans</vt:lpstr>
      <vt:lpstr>Rubik</vt:lpstr>
      <vt:lpstr>Office Theme</vt:lpstr>
      <vt:lpstr>Making your home a hog heaven!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your home a hog heaven!</dc:title>
  <dc:creator>Stephen Dawson</dc:creator>
  <cp:lastModifiedBy>Stephen Dawson</cp:lastModifiedBy>
  <cp:revision>1</cp:revision>
  <dcterms:created xsi:type="dcterms:W3CDTF">2021-09-15T09:34:08Z</dcterms:created>
  <dcterms:modified xsi:type="dcterms:W3CDTF">2021-09-28T15:53:45Z</dcterms:modified>
</cp:coreProperties>
</file>